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Inter"/>
      <p:regular r:id="rId43"/>
      <p:bold r:id="rId44"/>
    </p:embeddedFont>
    <p:embeddedFont>
      <p:font typeface="Bebas Neue"/>
      <p:regular r:id="rId45"/>
    </p:embeddedFont>
    <p:embeddedFont>
      <p:font typeface="Work Sans"/>
      <p:regular r:id="rId46"/>
      <p:bold r:id="rId47"/>
      <p:italic r:id="rId48"/>
      <p:boldItalic r:id="rId49"/>
    </p:embeddedFont>
    <p:embeddedFont>
      <p:font typeface="PT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Inter-bold.fntdata"/><Relationship Id="rId43" Type="http://schemas.openxmlformats.org/officeDocument/2006/relationships/font" Target="fonts/Inter-regular.fntdata"/><Relationship Id="rId46" Type="http://schemas.openxmlformats.org/officeDocument/2006/relationships/font" Target="fonts/WorkSans-regular.fntdata"/><Relationship Id="rId45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WorkSans-italic.fntdata"/><Relationship Id="rId47" Type="http://schemas.openxmlformats.org/officeDocument/2006/relationships/font" Target="fonts/WorkSans-bold.fntdata"/><Relationship Id="rId49" Type="http://schemas.openxmlformats.org/officeDocument/2006/relationships/font" Target="fonts/Work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TSans-bold.fntdata"/><Relationship Id="rId50" Type="http://schemas.openxmlformats.org/officeDocument/2006/relationships/font" Target="fonts/PTSans-regular.fntdata"/><Relationship Id="rId53" Type="http://schemas.openxmlformats.org/officeDocument/2006/relationships/font" Target="fonts/PTSans-boldItalic.fntdata"/><Relationship Id="rId52" Type="http://schemas.openxmlformats.org/officeDocument/2006/relationships/font" Target="fonts/PT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11fd100d434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11fd100d434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226d55f1b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226d55f1b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226d55f1b3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226d55f1b3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226d55f1b3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226d55f1b3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226d55f1b3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226d55f1b3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226d5aa4d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226d5aa4d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226d5aa4de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226d5aa4de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 Component Analysis (PCA)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dimensionality reduction technique used to transform high-dimensional data into a lower-dimensional representation.  It aims to capture the most important patterns, which is referred to as variations, in the data by creating a new set of variables called principal components. Why are we using PCA? Since we have a large amount of features, it would be difficult to visualize the data as human eyes can only see up to 3 dimensions, so we used PCA to reduce the data into 2 or 3 components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g226d55f1b3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" name="Google Shape;2766;g226d55f1b3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226d5aa4d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226d5aa4d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226d5aa4d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" name="Google Shape;2780;g226d5aa4d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226d5aa4d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6" name="Google Shape;2786;g226d5aa4d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eba1a568b6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eba1a568b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226d5aa4d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226d5aa4d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226d5aa4de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226d5aa4de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226d5aa4de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226d5aa4de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226d5aa4de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" name="Google Shape;2809;g226d5aa4de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226d5aa4d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226d5aa4d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226d5aa4d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226d5aa4d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226d5aa4de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7" name="Google Shape;2827;g226d5aa4de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226d5aa4ded_0_2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226d5aa4ded_0_2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226d571584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9" name="Google Shape;2839;g226d571584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eba1a568b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eba1a568b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eba1a568b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eba1a568b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226d571584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226d571584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11fd100d434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8" name="Google Shape;2898;g11fd100d434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g226d571584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6" name="Google Shape;2956;g226d571584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226d571584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226d571584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226d571584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226d571584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226d571584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226d571584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226d571584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226d571584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226d571584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226d571584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11fd100d43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11fd100d43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226d55f1b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226d55f1b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226d55f1b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226d55f1b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226d55f1b3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226d55f1b3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226d55f1b3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226d55f1b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226d55f1b3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226d55f1b3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226d55f1b3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" name="Google Shape;2699;g226d55f1b3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2432" y="-4790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664693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2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 rot="10800000">
            <a:off x="-615181" y="4250518"/>
            <a:ext cx="1362511" cy="1457953"/>
            <a:chOff x="1141181" y="262025"/>
            <a:chExt cx="4067198" cy="4352099"/>
          </a:xfrm>
        </p:grpSpPr>
        <p:sp>
          <p:nvSpPr>
            <p:cNvPr id="13" name="Google Shape;13;p2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4046899">
            <a:off x="-808797" y="-779120"/>
            <a:ext cx="1651494" cy="1730032"/>
            <a:chOff x="1511250" y="306000"/>
            <a:chExt cx="3756676" cy="3935328"/>
          </a:xfrm>
        </p:grpSpPr>
        <p:sp>
          <p:nvSpPr>
            <p:cNvPr id="27" name="Google Shape;27;p2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1992157">
            <a:off x="8337158" y="3820225"/>
            <a:ext cx="1717499" cy="1461648"/>
            <a:chOff x="725975" y="529375"/>
            <a:chExt cx="4581126" cy="3898687"/>
          </a:xfrm>
        </p:grpSpPr>
        <p:sp>
          <p:nvSpPr>
            <p:cNvPr id="62" name="Google Shape;62;p2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2"/>
          <p:cNvSpPr txBox="1"/>
          <p:nvPr>
            <p:ph type="ctrTitle"/>
          </p:nvPr>
        </p:nvSpPr>
        <p:spPr>
          <a:xfrm>
            <a:off x="725975" y="1112867"/>
            <a:ext cx="4910100" cy="21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6" name="Google Shape;86;p2"/>
          <p:cNvSpPr txBox="1"/>
          <p:nvPr>
            <p:ph idx="1" type="subTitle"/>
          </p:nvPr>
        </p:nvSpPr>
        <p:spPr>
          <a:xfrm>
            <a:off x="725975" y="3334113"/>
            <a:ext cx="491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2"/>
          <p:cNvSpPr/>
          <p:nvPr/>
        </p:nvSpPr>
        <p:spPr>
          <a:xfrm>
            <a:off x="1300713" y="2609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8840599" y="190691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192999" y="175441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"/>
          <p:cNvSpPr txBox="1"/>
          <p:nvPr>
            <p:ph hasCustomPrompt="1" type="title"/>
          </p:nvPr>
        </p:nvSpPr>
        <p:spPr>
          <a:xfrm>
            <a:off x="725975" y="1444875"/>
            <a:ext cx="76152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6" name="Google Shape;596;p11"/>
          <p:cNvSpPr txBox="1"/>
          <p:nvPr>
            <p:ph idx="1" type="subTitle"/>
          </p:nvPr>
        </p:nvSpPr>
        <p:spPr>
          <a:xfrm>
            <a:off x="725975" y="3106675"/>
            <a:ext cx="7615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7" name="Google Shape;597;p11"/>
          <p:cNvSpPr/>
          <p:nvPr/>
        </p:nvSpPr>
        <p:spPr>
          <a:xfrm>
            <a:off x="2278495" y="-53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1"/>
          <p:cNvSpPr/>
          <p:nvPr/>
        </p:nvSpPr>
        <p:spPr>
          <a:xfrm rot="-5400000">
            <a:off x="6646936" y="2646440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1"/>
          <p:cNvSpPr/>
          <p:nvPr/>
        </p:nvSpPr>
        <p:spPr>
          <a:xfrm rot="5400000">
            <a:off x="137007" y="237070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" name="Google Shape;600;p11"/>
          <p:cNvGrpSpPr/>
          <p:nvPr/>
        </p:nvGrpSpPr>
        <p:grpSpPr>
          <a:xfrm>
            <a:off x="8097571" y="4170654"/>
            <a:ext cx="1243062" cy="1150074"/>
            <a:chOff x="940201" y="467822"/>
            <a:chExt cx="4254149" cy="3935914"/>
          </a:xfrm>
        </p:grpSpPr>
        <p:sp>
          <p:nvSpPr>
            <p:cNvPr id="601" name="Google Shape;601;p11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1"/>
          <p:cNvGrpSpPr/>
          <p:nvPr/>
        </p:nvGrpSpPr>
        <p:grpSpPr>
          <a:xfrm>
            <a:off x="-207221" y="-558008"/>
            <a:ext cx="1356911" cy="1421440"/>
            <a:chOff x="1511250" y="306000"/>
            <a:chExt cx="3756676" cy="3935328"/>
          </a:xfrm>
        </p:grpSpPr>
        <p:sp>
          <p:nvSpPr>
            <p:cNvPr id="610" name="Google Shape;610;p11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11"/>
          <p:cNvGrpSpPr/>
          <p:nvPr/>
        </p:nvGrpSpPr>
        <p:grpSpPr>
          <a:xfrm rot="-1309239">
            <a:off x="-471302" y="4297438"/>
            <a:ext cx="1315430" cy="1254868"/>
            <a:chOff x="936800" y="644000"/>
            <a:chExt cx="3397834" cy="3241401"/>
          </a:xfrm>
        </p:grpSpPr>
        <p:sp>
          <p:nvSpPr>
            <p:cNvPr id="645" name="Google Shape;645;p11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11"/>
          <p:cNvSpPr/>
          <p:nvPr/>
        </p:nvSpPr>
        <p:spPr>
          <a:xfrm rot="-10574182">
            <a:off x="4866467" y="-452057"/>
            <a:ext cx="3266547" cy="1184347"/>
          </a:xfrm>
          <a:custGeom>
            <a:rect b="b" l="l" r="r" t="t"/>
            <a:pathLst>
              <a:path extrusionOk="0" fill="none" h="19231" w="53041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1"/>
          <p:cNvSpPr/>
          <p:nvPr/>
        </p:nvSpPr>
        <p:spPr>
          <a:xfrm flipH="1" rot="-10660648">
            <a:off x="5350107" y="4453542"/>
            <a:ext cx="1579044" cy="860990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1"/>
          <p:cNvSpPr/>
          <p:nvPr/>
        </p:nvSpPr>
        <p:spPr>
          <a:xfrm>
            <a:off x="4120999" y="359776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1"/>
          <p:cNvSpPr/>
          <p:nvPr/>
        </p:nvSpPr>
        <p:spPr>
          <a:xfrm>
            <a:off x="296738" y="1249700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11"/>
          <p:cNvGrpSpPr/>
          <p:nvPr/>
        </p:nvGrpSpPr>
        <p:grpSpPr>
          <a:xfrm>
            <a:off x="8742671" y="2305987"/>
            <a:ext cx="262163" cy="531538"/>
            <a:chOff x="2322875" y="1049950"/>
            <a:chExt cx="1301705" cy="2640525"/>
          </a:xfrm>
        </p:grpSpPr>
        <p:sp>
          <p:nvSpPr>
            <p:cNvPr id="660" name="Google Shape;660;p11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11"/>
          <p:cNvSpPr/>
          <p:nvPr/>
        </p:nvSpPr>
        <p:spPr>
          <a:xfrm>
            <a:off x="8615213" y="342700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3"/>
          <p:cNvSpPr/>
          <p:nvPr/>
        </p:nvSpPr>
        <p:spPr>
          <a:xfrm flipH="1" rot="10800000">
            <a:off x="1505393" y="4573850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3"/>
          <p:cNvSpPr/>
          <p:nvPr/>
        </p:nvSpPr>
        <p:spPr>
          <a:xfrm flipH="1">
            <a:off x="5822243" y="-50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3"/>
          <p:cNvSpPr/>
          <p:nvPr/>
        </p:nvSpPr>
        <p:spPr>
          <a:xfrm rot="5400000">
            <a:off x="270216" y="-270183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3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1" name="Google Shape;671;p13"/>
          <p:cNvSpPr txBox="1"/>
          <p:nvPr>
            <p:ph idx="1" type="subTitle"/>
          </p:nvPr>
        </p:nvSpPr>
        <p:spPr>
          <a:xfrm>
            <a:off x="726150" y="2261443"/>
            <a:ext cx="2336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3"/>
          <p:cNvSpPr txBox="1"/>
          <p:nvPr>
            <p:ph idx="2" type="subTitle"/>
          </p:nvPr>
        </p:nvSpPr>
        <p:spPr>
          <a:xfrm>
            <a:off x="3400650" y="2261443"/>
            <a:ext cx="2342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13"/>
          <p:cNvSpPr txBox="1"/>
          <p:nvPr>
            <p:ph idx="3" type="subTitle"/>
          </p:nvPr>
        </p:nvSpPr>
        <p:spPr>
          <a:xfrm>
            <a:off x="725975" y="3844244"/>
            <a:ext cx="2336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13"/>
          <p:cNvSpPr txBox="1"/>
          <p:nvPr>
            <p:ph idx="4" type="subTitle"/>
          </p:nvPr>
        </p:nvSpPr>
        <p:spPr>
          <a:xfrm>
            <a:off x="3400650" y="3844240"/>
            <a:ext cx="2342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3"/>
          <p:cNvSpPr txBox="1"/>
          <p:nvPr>
            <p:ph idx="5" type="subTitle"/>
          </p:nvPr>
        </p:nvSpPr>
        <p:spPr>
          <a:xfrm>
            <a:off x="6075325" y="2261443"/>
            <a:ext cx="2342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3"/>
          <p:cNvSpPr txBox="1"/>
          <p:nvPr>
            <p:ph idx="6" type="subTitle"/>
          </p:nvPr>
        </p:nvSpPr>
        <p:spPr>
          <a:xfrm>
            <a:off x="6075325" y="3844243"/>
            <a:ext cx="2342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3"/>
          <p:cNvSpPr txBox="1"/>
          <p:nvPr>
            <p:ph hasCustomPrompt="1" idx="7" type="title"/>
          </p:nvPr>
        </p:nvSpPr>
        <p:spPr>
          <a:xfrm>
            <a:off x="725975" y="1447052"/>
            <a:ext cx="9144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8" name="Google Shape;678;p13"/>
          <p:cNvSpPr txBox="1"/>
          <p:nvPr>
            <p:ph hasCustomPrompt="1" idx="8" type="title"/>
          </p:nvPr>
        </p:nvSpPr>
        <p:spPr>
          <a:xfrm>
            <a:off x="725975" y="3039574"/>
            <a:ext cx="914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9" name="Google Shape;679;p13"/>
          <p:cNvSpPr txBox="1"/>
          <p:nvPr>
            <p:ph hasCustomPrompt="1" idx="9" type="title"/>
          </p:nvPr>
        </p:nvSpPr>
        <p:spPr>
          <a:xfrm>
            <a:off x="3400644" y="1447052"/>
            <a:ext cx="9144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0" name="Google Shape;680;p13"/>
          <p:cNvSpPr txBox="1"/>
          <p:nvPr>
            <p:ph hasCustomPrompt="1" idx="13" type="title"/>
          </p:nvPr>
        </p:nvSpPr>
        <p:spPr>
          <a:xfrm>
            <a:off x="3400644" y="3039566"/>
            <a:ext cx="9144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1" name="Google Shape;681;p13"/>
          <p:cNvSpPr txBox="1"/>
          <p:nvPr>
            <p:ph hasCustomPrompt="1" idx="14" type="title"/>
          </p:nvPr>
        </p:nvSpPr>
        <p:spPr>
          <a:xfrm>
            <a:off x="6075320" y="1447052"/>
            <a:ext cx="914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2" name="Google Shape;682;p13"/>
          <p:cNvSpPr txBox="1"/>
          <p:nvPr>
            <p:ph hasCustomPrompt="1" idx="15" type="title"/>
          </p:nvPr>
        </p:nvSpPr>
        <p:spPr>
          <a:xfrm>
            <a:off x="6075326" y="3039574"/>
            <a:ext cx="9162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3" name="Google Shape;683;p13"/>
          <p:cNvSpPr txBox="1"/>
          <p:nvPr>
            <p:ph idx="16" type="subTitle"/>
          </p:nvPr>
        </p:nvSpPr>
        <p:spPr>
          <a:xfrm>
            <a:off x="725975" y="18752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4" name="Google Shape;684;p13"/>
          <p:cNvSpPr txBox="1"/>
          <p:nvPr>
            <p:ph idx="17" type="subTitle"/>
          </p:nvPr>
        </p:nvSpPr>
        <p:spPr>
          <a:xfrm>
            <a:off x="3400644" y="18752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5" name="Google Shape;685;p13"/>
          <p:cNvSpPr txBox="1"/>
          <p:nvPr>
            <p:ph idx="18" type="subTitle"/>
          </p:nvPr>
        </p:nvSpPr>
        <p:spPr>
          <a:xfrm>
            <a:off x="725975" y="34632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6" name="Google Shape;686;p13"/>
          <p:cNvSpPr txBox="1"/>
          <p:nvPr>
            <p:ph idx="19" type="subTitle"/>
          </p:nvPr>
        </p:nvSpPr>
        <p:spPr>
          <a:xfrm>
            <a:off x="3400644" y="34632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7" name="Google Shape;687;p13"/>
          <p:cNvSpPr txBox="1"/>
          <p:nvPr>
            <p:ph idx="20" type="subTitle"/>
          </p:nvPr>
        </p:nvSpPr>
        <p:spPr>
          <a:xfrm>
            <a:off x="6075320" y="18752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8" name="Google Shape;688;p13"/>
          <p:cNvSpPr txBox="1"/>
          <p:nvPr>
            <p:ph idx="21" type="subTitle"/>
          </p:nvPr>
        </p:nvSpPr>
        <p:spPr>
          <a:xfrm>
            <a:off x="6075320" y="34632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89" name="Google Shape;689;p13"/>
          <p:cNvGrpSpPr/>
          <p:nvPr/>
        </p:nvGrpSpPr>
        <p:grpSpPr>
          <a:xfrm flipH="1" rot="1386721">
            <a:off x="-128287" y="4560984"/>
            <a:ext cx="1074878" cy="914756"/>
            <a:chOff x="725975" y="529375"/>
            <a:chExt cx="4581126" cy="3898687"/>
          </a:xfrm>
        </p:grpSpPr>
        <p:sp>
          <p:nvSpPr>
            <p:cNvPr id="690" name="Google Shape;690;p13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13"/>
          <p:cNvGrpSpPr/>
          <p:nvPr/>
        </p:nvGrpSpPr>
        <p:grpSpPr>
          <a:xfrm>
            <a:off x="8301801" y="4440766"/>
            <a:ext cx="993769" cy="919430"/>
            <a:chOff x="940201" y="467822"/>
            <a:chExt cx="4254149" cy="3935914"/>
          </a:xfrm>
        </p:grpSpPr>
        <p:sp>
          <p:nvSpPr>
            <p:cNvPr id="714" name="Google Shape;714;p13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13"/>
          <p:cNvGrpSpPr/>
          <p:nvPr/>
        </p:nvGrpSpPr>
        <p:grpSpPr>
          <a:xfrm rot="716367">
            <a:off x="-338944" y="-405049"/>
            <a:ext cx="1063534" cy="1228871"/>
            <a:chOff x="725975" y="580175"/>
            <a:chExt cx="3328618" cy="3846085"/>
          </a:xfrm>
        </p:grpSpPr>
        <p:sp>
          <p:nvSpPr>
            <p:cNvPr id="723" name="Google Shape;723;p13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13"/>
          <p:cNvSpPr/>
          <p:nvPr/>
        </p:nvSpPr>
        <p:spPr>
          <a:xfrm flipH="1">
            <a:off x="139038" y="36345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3"/>
          <p:cNvSpPr/>
          <p:nvPr/>
        </p:nvSpPr>
        <p:spPr>
          <a:xfrm flipH="1">
            <a:off x="1673568" y="4866076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3"/>
          <p:cNvSpPr/>
          <p:nvPr/>
        </p:nvSpPr>
        <p:spPr>
          <a:xfrm flipH="1">
            <a:off x="8752038" y="1203025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3"/>
          <p:cNvSpPr/>
          <p:nvPr/>
        </p:nvSpPr>
        <p:spPr>
          <a:xfrm flipH="1">
            <a:off x="6527118" y="1934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3"/>
          <p:cNvSpPr/>
          <p:nvPr/>
        </p:nvSpPr>
        <p:spPr>
          <a:xfrm rot="347861">
            <a:off x="1656995" y="-619382"/>
            <a:ext cx="2480100" cy="1102861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3"/>
          <p:cNvSpPr/>
          <p:nvPr/>
        </p:nvSpPr>
        <p:spPr>
          <a:xfrm flipH="1" rot="10452139">
            <a:off x="4866420" y="4696943"/>
            <a:ext cx="2480100" cy="1102861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13"/>
          <p:cNvGrpSpPr/>
          <p:nvPr/>
        </p:nvGrpSpPr>
        <p:grpSpPr>
          <a:xfrm>
            <a:off x="8750008" y="3570649"/>
            <a:ext cx="262163" cy="531538"/>
            <a:chOff x="2322875" y="1049950"/>
            <a:chExt cx="1301705" cy="2640525"/>
          </a:xfrm>
        </p:grpSpPr>
        <p:sp>
          <p:nvSpPr>
            <p:cNvPr id="744" name="Google Shape;744;p13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13"/>
          <p:cNvGrpSpPr/>
          <p:nvPr/>
        </p:nvGrpSpPr>
        <p:grpSpPr>
          <a:xfrm>
            <a:off x="179258" y="1144074"/>
            <a:ext cx="262163" cy="531538"/>
            <a:chOff x="2322875" y="1049950"/>
            <a:chExt cx="1301705" cy="2640525"/>
          </a:xfrm>
        </p:grpSpPr>
        <p:sp>
          <p:nvSpPr>
            <p:cNvPr id="748" name="Google Shape;748;p13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13"/>
          <p:cNvGrpSpPr/>
          <p:nvPr/>
        </p:nvGrpSpPr>
        <p:grpSpPr>
          <a:xfrm rot="2499223">
            <a:off x="8211342" y="-432131"/>
            <a:ext cx="1201924" cy="1146588"/>
            <a:chOff x="936800" y="644000"/>
            <a:chExt cx="3397834" cy="3241401"/>
          </a:xfrm>
        </p:grpSpPr>
        <p:sp>
          <p:nvSpPr>
            <p:cNvPr id="752" name="Google Shape;752;p13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"/>
          <p:cNvSpPr/>
          <p:nvPr/>
        </p:nvSpPr>
        <p:spPr>
          <a:xfrm flipH="1">
            <a:off x="3745837" y="-4790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4"/>
          <p:cNvSpPr/>
          <p:nvPr/>
        </p:nvSpPr>
        <p:spPr>
          <a:xfrm flipH="1" rot="5400000">
            <a:off x="27021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4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14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767" name="Google Shape;767;p14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14"/>
          <p:cNvGrpSpPr/>
          <p:nvPr/>
        </p:nvGrpSpPr>
        <p:grpSpPr>
          <a:xfrm flipH="1" rot="675310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781" name="Google Shape;781;p14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14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816" name="Google Shape;816;p14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" name="Google Shape;839;p14"/>
          <p:cNvSpPr txBox="1"/>
          <p:nvPr>
            <p:ph type="title"/>
          </p:nvPr>
        </p:nvSpPr>
        <p:spPr>
          <a:xfrm>
            <a:off x="725975" y="3128550"/>
            <a:ext cx="49674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0" name="Google Shape;840;p14"/>
          <p:cNvSpPr txBox="1"/>
          <p:nvPr>
            <p:ph idx="1" type="subTitle"/>
          </p:nvPr>
        </p:nvSpPr>
        <p:spPr>
          <a:xfrm>
            <a:off x="725975" y="1483050"/>
            <a:ext cx="4967400" cy="164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1" name="Google Shape;841;p14"/>
          <p:cNvSpPr/>
          <p:nvPr/>
        </p:nvSpPr>
        <p:spPr>
          <a:xfrm rot="-1277979">
            <a:off x="1897429" y="-989699"/>
            <a:ext cx="3025017" cy="1817036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5"/>
          <p:cNvSpPr/>
          <p:nvPr/>
        </p:nvSpPr>
        <p:spPr>
          <a:xfrm flipH="1">
            <a:off x="3745837" y="-4790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5"/>
          <p:cNvSpPr/>
          <p:nvPr/>
        </p:nvSpPr>
        <p:spPr>
          <a:xfrm flipH="1" rot="5400000">
            <a:off x="27021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5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" name="Google Shape;846;p15"/>
          <p:cNvGrpSpPr/>
          <p:nvPr/>
        </p:nvGrpSpPr>
        <p:grpSpPr>
          <a:xfrm flipH="1" rot="10800000">
            <a:off x="-471606" y="4399057"/>
            <a:ext cx="1362511" cy="1457953"/>
            <a:chOff x="1141181" y="262025"/>
            <a:chExt cx="4067198" cy="4352099"/>
          </a:xfrm>
        </p:grpSpPr>
        <p:sp>
          <p:nvSpPr>
            <p:cNvPr id="847" name="Google Shape;847;p15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15"/>
          <p:cNvGrpSpPr/>
          <p:nvPr/>
        </p:nvGrpSpPr>
        <p:grpSpPr>
          <a:xfrm rot="-6753101">
            <a:off x="8352526" y="4114102"/>
            <a:ext cx="1651494" cy="1730032"/>
            <a:chOff x="1511250" y="306000"/>
            <a:chExt cx="3756676" cy="3935328"/>
          </a:xfrm>
        </p:grpSpPr>
        <p:sp>
          <p:nvSpPr>
            <p:cNvPr id="861" name="Google Shape;861;p15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5"/>
          <p:cNvGrpSpPr/>
          <p:nvPr/>
        </p:nvGrpSpPr>
        <p:grpSpPr>
          <a:xfrm rot="3183955">
            <a:off x="-861105" y="-622859"/>
            <a:ext cx="1717649" cy="1461775"/>
            <a:chOff x="725975" y="529375"/>
            <a:chExt cx="4581126" cy="3898687"/>
          </a:xfrm>
        </p:grpSpPr>
        <p:sp>
          <p:nvSpPr>
            <p:cNvPr id="896" name="Google Shape;896;p15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15"/>
          <p:cNvSpPr txBox="1"/>
          <p:nvPr>
            <p:ph type="title"/>
          </p:nvPr>
        </p:nvSpPr>
        <p:spPr>
          <a:xfrm>
            <a:off x="720000" y="1965579"/>
            <a:ext cx="4727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0" name="Google Shape;920;p15"/>
          <p:cNvSpPr txBox="1"/>
          <p:nvPr>
            <p:ph hasCustomPrompt="1" idx="2" type="title"/>
          </p:nvPr>
        </p:nvSpPr>
        <p:spPr>
          <a:xfrm>
            <a:off x="720000" y="920800"/>
            <a:ext cx="13881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1" name="Google Shape;921;p15"/>
          <p:cNvSpPr txBox="1"/>
          <p:nvPr>
            <p:ph idx="1" type="subTitle"/>
          </p:nvPr>
        </p:nvSpPr>
        <p:spPr>
          <a:xfrm>
            <a:off x="720000" y="3605939"/>
            <a:ext cx="47277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15"/>
          <p:cNvSpPr/>
          <p:nvPr/>
        </p:nvSpPr>
        <p:spPr>
          <a:xfrm>
            <a:off x="1559213" y="477201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5"/>
          <p:cNvSpPr/>
          <p:nvPr/>
        </p:nvSpPr>
        <p:spPr>
          <a:xfrm>
            <a:off x="8745299" y="1732626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5"/>
          <p:cNvSpPr/>
          <p:nvPr/>
        </p:nvSpPr>
        <p:spPr>
          <a:xfrm flipH="1" rot="8226048">
            <a:off x="2642871" y="4572579"/>
            <a:ext cx="1474175" cy="803830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5"/>
          <p:cNvSpPr/>
          <p:nvPr/>
        </p:nvSpPr>
        <p:spPr>
          <a:xfrm rot="1178988">
            <a:off x="4910040" y="4447507"/>
            <a:ext cx="3049772" cy="1105768"/>
          </a:xfrm>
          <a:custGeom>
            <a:rect b="b" l="l" r="r" t="t"/>
            <a:pathLst>
              <a:path extrusionOk="0" fill="none" h="19231" w="53041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5"/>
          <p:cNvSpPr/>
          <p:nvPr/>
        </p:nvSpPr>
        <p:spPr>
          <a:xfrm>
            <a:off x="1275424" y="353288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" name="Google Shape;927;p15"/>
          <p:cNvGrpSpPr/>
          <p:nvPr/>
        </p:nvGrpSpPr>
        <p:grpSpPr>
          <a:xfrm>
            <a:off x="4070755" y="4445673"/>
            <a:ext cx="812117" cy="751366"/>
            <a:chOff x="940201" y="467822"/>
            <a:chExt cx="4254149" cy="3935914"/>
          </a:xfrm>
        </p:grpSpPr>
        <p:sp>
          <p:nvSpPr>
            <p:cNvPr id="928" name="Google Shape;928;p15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6"/>
          <p:cNvSpPr/>
          <p:nvPr/>
        </p:nvSpPr>
        <p:spPr>
          <a:xfrm rot="10800000">
            <a:off x="3745837" y="4015122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6"/>
          <p:cNvSpPr/>
          <p:nvPr/>
        </p:nvSpPr>
        <p:spPr>
          <a:xfrm rot="5400000">
            <a:off x="270216" y="-317985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6"/>
          <p:cNvSpPr/>
          <p:nvPr/>
        </p:nvSpPr>
        <p:spPr>
          <a:xfrm flipH="1" rot="10800000">
            <a:off x="6527124" y="-4790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16"/>
          <p:cNvGrpSpPr/>
          <p:nvPr/>
        </p:nvGrpSpPr>
        <p:grpSpPr>
          <a:xfrm flipH="1" rot="-637936">
            <a:off x="-471734" y="4266478"/>
            <a:ext cx="1362310" cy="1457738"/>
            <a:chOff x="1141181" y="262025"/>
            <a:chExt cx="4067198" cy="4352099"/>
          </a:xfrm>
        </p:grpSpPr>
        <p:sp>
          <p:nvSpPr>
            <p:cNvPr id="941" name="Google Shape;941;p16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" name="Google Shape;954;p16"/>
          <p:cNvGrpSpPr/>
          <p:nvPr/>
        </p:nvGrpSpPr>
        <p:grpSpPr>
          <a:xfrm flipH="1" rot="6753101">
            <a:off x="8094003" y="4130327"/>
            <a:ext cx="1651494" cy="1730032"/>
            <a:chOff x="1511250" y="306000"/>
            <a:chExt cx="3756676" cy="3935328"/>
          </a:xfrm>
        </p:grpSpPr>
        <p:sp>
          <p:nvSpPr>
            <p:cNvPr id="955" name="Google Shape;955;p16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16"/>
          <p:cNvGrpSpPr/>
          <p:nvPr/>
        </p:nvGrpSpPr>
        <p:grpSpPr>
          <a:xfrm rot="2700000">
            <a:off x="-876068" y="-707674"/>
            <a:ext cx="1717501" cy="1461649"/>
            <a:chOff x="725975" y="529375"/>
            <a:chExt cx="4581126" cy="3898687"/>
          </a:xfrm>
        </p:grpSpPr>
        <p:sp>
          <p:nvSpPr>
            <p:cNvPr id="990" name="Google Shape;990;p16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16"/>
          <p:cNvSpPr/>
          <p:nvPr/>
        </p:nvSpPr>
        <p:spPr>
          <a:xfrm rot="9534458">
            <a:off x="1661602" y="4455381"/>
            <a:ext cx="2356270" cy="1415327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6"/>
          <p:cNvSpPr txBox="1"/>
          <p:nvPr>
            <p:ph type="title"/>
          </p:nvPr>
        </p:nvSpPr>
        <p:spPr>
          <a:xfrm>
            <a:off x="720000" y="1965579"/>
            <a:ext cx="4727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5" name="Google Shape;1015;p16"/>
          <p:cNvSpPr txBox="1"/>
          <p:nvPr>
            <p:ph hasCustomPrompt="1" idx="2" type="title"/>
          </p:nvPr>
        </p:nvSpPr>
        <p:spPr>
          <a:xfrm>
            <a:off x="720000" y="920800"/>
            <a:ext cx="13881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6" name="Google Shape;1016;p16"/>
          <p:cNvSpPr txBox="1"/>
          <p:nvPr>
            <p:ph idx="1" type="subTitle"/>
          </p:nvPr>
        </p:nvSpPr>
        <p:spPr>
          <a:xfrm>
            <a:off x="720000" y="3605939"/>
            <a:ext cx="47277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16"/>
          <p:cNvSpPr/>
          <p:nvPr/>
        </p:nvSpPr>
        <p:spPr>
          <a:xfrm>
            <a:off x="5818549" y="4644901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6"/>
          <p:cNvSpPr/>
          <p:nvPr/>
        </p:nvSpPr>
        <p:spPr>
          <a:xfrm>
            <a:off x="8802399" y="1197326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6"/>
          <p:cNvSpPr/>
          <p:nvPr/>
        </p:nvSpPr>
        <p:spPr>
          <a:xfrm>
            <a:off x="1320638" y="27868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7"/>
          <p:cNvSpPr/>
          <p:nvPr/>
        </p:nvSpPr>
        <p:spPr>
          <a:xfrm>
            <a:off x="1226487" y="-4790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7"/>
          <p:cNvSpPr/>
          <p:nvPr/>
        </p:nvSpPr>
        <p:spPr>
          <a:xfrm rot="-5400000">
            <a:off x="664693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7"/>
          <p:cNvSpPr/>
          <p:nvPr/>
        </p:nvSpPr>
        <p:spPr>
          <a:xfrm flipH="1">
            <a:off x="32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17"/>
          <p:cNvGrpSpPr/>
          <p:nvPr/>
        </p:nvGrpSpPr>
        <p:grpSpPr>
          <a:xfrm rot="-6753101">
            <a:off x="8166928" y="4235702"/>
            <a:ext cx="1651494" cy="1730032"/>
            <a:chOff x="1511250" y="306000"/>
            <a:chExt cx="3756676" cy="3935328"/>
          </a:xfrm>
        </p:grpSpPr>
        <p:sp>
          <p:nvSpPr>
            <p:cNvPr id="1025" name="Google Shape;1025;p17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7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7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9" name="Google Shape;1059;p17"/>
          <p:cNvSpPr txBox="1"/>
          <p:nvPr>
            <p:ph type="title"/>
          </p:nvPr>
        </p:nvSpPr>
        <p:spPr>
          <a:xfrm>
            <a:off x="720000" y="2300165"/>
            <a:ext cx="5362500" cy="9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0" name="Google Shape;1060;p17"/>
          <p:cNvSpPr txBox="1"/>
          <p:nvPr>
            <p:ph hasCustomPrompt="1" idx="2" type="title"/>
          </p:nvPr>
        </p:nvSpPr>
        <p:spPr>
          <a:xfrm>
            <a:off x="720000" y="1353538"/>
            <a:ext cx="13881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1" name="Google Shape;1061;p17"/>
          <p:cNvSpPr txBox="1"/>
          <p:nvPr>
            <p:ph idx="1" type="subTitle"/>
          </p:nvPr>
        </p:nvSpPr>
        <p:spPr>
          <a:xfrm>
            <a:off x="720000" y="3220550"/>
            <a:ext cx="53625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62" name="Google Shape;1062;p17"/>
          <p:cNvGrpSpPr/>
          <p:nvPr/>
        </p:nvGrpSpPr>
        <p:grpSpPr>
          <a:xfrm>
            <a:off x="-363856" y="-488517"/>
            <a:ext cx="1231151" cy="1139054"/>
            <a:chOff x="940201" y="467822"/>
            <a:chExt cx="4254149" cy="3935914"/>
          </a:xfrm>
        </p:grpSpPr>
        <p:sp>
          <p:nvSpPr>
            <p:cNvPr id="1063" name="Google Shape;1063;p17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17"/>
          <p:cNvGrpSpPr/>
          <p:nvPr/>
        </p:nvGrpSpPr>
        <p:grpSpPr>
          <a:xfrm rot="-4010605">
            <a:off x="-310617" y="4301275"/>
            <a:ext cx="1251897" cy="1446517"/>
            <a:chOff x="725975" y="580175"/>
            <a:chExt cx="3328618" cy="3846085"/>
          </a:xfrm>
        </p:grpSpPr>
        <p:sp>
          <p:nvSpPr>
            <p:cNvPr id="1072" name="Google Shape;1072;p17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6" name="Google Shape;1086;p17"/>
          <p:cNvSpPr/>
          <p:nvPr/>
        </p:nvSpPr>
        <p:spPr>
          <a:xfrm>
            <a:off x="1418524" y="3171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"/>
          <p:cNvSpPr/>
          <p:nvPr/>
        </p:nvSpPr>
        <p:spPr>
          <a:xfrm>
            <a:off x="8693174" y="1366926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8"/>
          <p:cNvSpPr/>
          <p:nvPr/>
        </p:nvSpPr>
        <p:spPr>
          <a:xfrm rot="10800000">
            <a:off x="3745837" y="4015122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8"/>
          <p:cNvSpPr/>
          <p:nvPr/>
        </p:nvSpPr>
        <p:spPr>
          <a:xfrm rot="5400000">
            <a:off x="270216" y="-317985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8"/>
          <p:cNvSpPr/>
          <p:nvPr/>
        </p:nvSpPr>
        <p:spPr>
          <a:xfrm flipH="1" rot="10800000">
            <a:off x="6527124" y="-4790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2" name="Google Shape;1092;p18"/>
          <p:cNvGrpSpPr/>
          <p:nvPr/>
        </p:nvGrpSpPr>
        <p:grpSpPr>
          <a:xfrm rot="583597">
            <a:off x="8270456" y="4250108"/>
            <a:ext cx="1362576" cy="1458022"/>
            <a:chOff x="1141181" y="262025"/>
            <a:chExt cx="4067198" cy="4352099"/>
          </a:xfrm>
        </p:grpSpPr>
        <p:sp>
          <p:nvSpPr>
            <p:cNvPr id="1093" name="Google Shape;1093;p18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18"/>
          <p:cNvGrpSpPr/>
          <p:nvPr/>
        </p:nvGrpSpPr>
        <p:grpSpPr>
          <a:xfrm rot="3299502">
            <a:off x="-783558" y="-779119"/>
            <a:ext cx="1717638" cy="1461765"/>
            <a:chOff x="725975" y="529375"/>
            <a:chExt cx="4581126" cy="3898687"/>
          </a:xfrm>
        </p:grpSpPr>
        <p:sp>
          <p:nvSpPr>
            <p:cNvPr id="1107" name="Google Shape;1107;p18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18"/>
          <p:cNvSpPr txBox="1"/>
          <p:nvPr>
            <p:ph type="title"/>
          </p:nvPr>
        </p:nvSpPr>
        <p:spPr>
          <a:xfrm>
            <a:off x="720000" y="2300175"/>
            <a:ext cx="4632000" cy="9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1" name="Google Shape;1131;p18"/>
          <p:cNvSpPr txBox="1"/>
          <p:nvPr>
            <p:ph hasCustomPrompt="1" idx="2" type="title"/>
          </p:nvPr>
        </p:nvSpPr>
        <p:spPr>
          <a:xfrm>
            <a:off x="720000" y="1353538"/>
            <a:ext cx="13881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2" name="Google Shape;1132;p18"/>
          <p:cNvSpPr txBox="1"/>
          <p:nvPr>
            <p:ph idx="1" type="subTitle"/>
          </p:nvPr>
        </p:nvSpPr>
        <p:spPr>
          <a:xfrm>
            <a:off x="720000" y="3220553"/>
            <a:ext cx="46320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33" name="Google Shape;1133;p18"/>
          <p:cNvGrpSpPr/>
          <p:nvPr/>
        </p:nvGrpSpPr>
        <p:grpSpPr>
          <a:xfrm>
            <a:off x="-323331" y="4409596"/>
            <a:ext cx="1231151" cy="1139054"/>
            <a:chOff x="940201" y="467822"/>
            <a:chExt cx="4254149" cy="3935914"/>
          </a:xfrm>
        </p:grpSpPr>
        <p:sp>
          <p:nvSpPr>
            <p:cNvPr id="1134" name="Google Shape;1134;p18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5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9"/>
          <p:cNvSpPr/>
          <p:nvPr/>
        </p:nvSpPr>
        <p:spPr>
          <a:xfrm flipH="1">
            <a:off x="3745837" y="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9"/>
          <p:cNvSpPr/>
          <p:nvPr/>
        </p:nvSpPr>
        <p:spPr>
          <a:xfrm flipH="1" rot="5400000">
            <a:off x="27021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9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6" name="Google Shape;1146;p19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1147" name="Google Shape;1147;p19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9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9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9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19"/>
          <p:cNvGrpSpPr/>
          <p:nvPr/>
        </p:nvGrpSpPr>
        <p:grpSpPr>
          <a:xfrm flipH="1" rot="675310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1161" name="Google Shape;1161;p19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9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9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9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19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1196" name="Google Shape;1196;p19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9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9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9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9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9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9" name="Google Shape;1219;p19"/>
          <p:cNvSpPr/>
          <p:nvPr/>
        </p:nvSpPr>
        <p:spPr>
          <a:xfrm rot="-693687">
            <a:off x="1897425" y="-600783"/>
            <a:ext cx="3025015" cy="1817032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9"/>
          <p:cNvSpPr txBox="1"/>
          <p:nvPr>
            <p:ph type="title"/>
          </p:nvPr>
        </p:nvSpPr>
        <p:spPr>
          <a:xfrm>
            <a:off x="720000" y="2300165"/>
            <a:ext cx="5362500" cy="9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1" name="Google Shape;1221;p19"/>
          <p:cNvSpPr txBox="1"/>
          <p:nvPr>
            <p:ph hasCustomPrompt="1" idx="2" type="title"/>
          </p:nvPr>
        </p:nvSpPr>
        <p:spPr>
          <a:xfrm>
            <a:off x="720000" y="1353538"/>
            <a:ext cx="13881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2" name="Google Shape;1222;p19"/>
          <p:cNvSpPr txBox="1"/>
          <p:nvPr>
            <p:ph idx="1" type="subTitle"/>
          </p:nvPr>
        </p:nvSpPr>
        <p:spPr>
          <a:xfrm>
            <a:off x="720000" y="3220550"/>
            <a:ext cx="53625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19"/>
          <p:cNvSpPr/>
          <p:nvPr/>
        </p:nvSpPr>
        <p:spPr>
          <a:xfrm>
            <a:off x="8731038" y="11802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9"/>
          <p:cNvSpPr/>
          <p:nvPr/>
        </p:nvSpPr>
        <p:spPr>
          <a:xfrm>
            <a:off x="1391349" y="3768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"/>
          <p:cNvSpPr/>
          <p:nvPr/>
        </p:nvSpPr>
        <p:spPr>
          <a:xfrm flipH="1" rot="10800000">
            <a:off x="1505393" y="4614125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20"/>
          <p:cNvSpPr/>
          <p:nvPr/>
        </p:nvSpPr>
        <p:spPr>
          <a:xfrm flipH="1">
            <a:off x="5822243" y="-50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20"/>
          <p:cNvSpPr/>
          <p:nvPr/>
        </p:nvSpPr>
        <p:spPr>
          <a:xfrm rot="5400000">
            <a:off x="270216" y="-270183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20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0" name="Google Shape;1230;p20"/>
          <p:cNvGrpSpPr/>
          <p:nvPr/>
        </p:nvGrpSpPr>
        <p:grpSpPr>
          <a:xfrm flipH="1" rot="1386721">
            <a:off x="-128287" y="4560984"/>
            <a:ext cx="1074878" cy="914756"/>
            <a:chOff x="725975" y="529375"/>
            <a:chExt cx="4581126" cy="3898687"/>
          </a:xfrm>
        </p:grpSpPr>
        <p:sp>
          <p:nvSpPr>
            <p:cNvPr id="1231" name="Google Shape;1231;p20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20"/>
          <p:cNvGrpSpPr/>
          <p:nvPr/>
        </p:nvGrpSpPr>
        <p:grpSpPr>
          <a:xfrm>
            <a:off x="8301801" y="4440766"/>
            <a:ext cx="993769" cy="919430"/>
            <a:chOff x="940201" y="467822"/>
            <a:chExt cx="4254149" cy="3935914"/>
          </a:xfrm>
        </p:grpSpPr>
        <p:sp>
          <p:nvSpPr>
            <p:cNvPr id="1255" name="Google Shape;1255;p20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3" name="Google Shape;1263;p20"/>
          <p:cNvGrpSpPr/>
          <p:nvPr/>
        </p:nvGrpSpPr>
        <p:grpSpPr>
          <a:xfrm rot="716367">
            <a:off x="-338944" y="-405049"/>
            <a:ext cx="1063534" cy="1228871"/>
            <a:chOff x="725975" y="580175"/>
            <a:chExt cx="3328618" cy="3846085"/>
          </a:xfrm>
        </p:grpSpPr>
        <p:sp>
          <p:nvSpPr>
            <p:cNvPr id="1264" name="Google Shape;1264;p20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9" name="Google Shape;1279;p20"/>
          <p:cNvSpPr txBox="1"/>
          <p:nvPr>
            <p:ph idx="1" type="subTitle"/>
          </p:nvPr>
        </p:nvSpPr>
        <p:spPr>
          <a:xfrm>
            <a:off x="4778693" y="2769889"/>
            <a:ext cx="27945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80" name="Google Shape;1280;p20"/>
          <p:cNvSpPr txBox="1"/>
          <p:nvPr>
            <p:ph idx="2" type="subTitle"/>
          </p:nvPr>
        </p:nvSpPr>
        <p:spPr>
          <a:xfrm>
            <a:off x="1570813" y="2769889"/>
            <a:ext cx="27945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81" name="Google Shape;1281;p20"/>
          <p:cNvSpPr txBox="1"/>
          <p:nvPr>
            <p:ph idx="3" type="subTitle"/>
          </p:nvPr>
        </p:nvSpPr>
        <p:spPr>
          <a:xfrm>
            <a:off x="4778701" y="2376289"/>
            <a:ext cx="27945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2" name="Google Shape;1282;p20"/>
          <p:cNvSpPr txBox="1"/>
          <p:nvPr>
            <p:ph idx="4" type="subTitle"/>
          </p:nvPr>
        </p:nvSpPr>
        <p:spPr>
          <a:xfrm>
            <a:off x="1570825" y="2376289"/>
            <a:ext cx="27945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3" name="Google Shape;1283;p20"/>
          <p:cNvSpPr/>
          <p:nvPr/>
        </p:nvSpPr>
        <p:spPr>
          <a:xfrm>
            <a:off x="8719537" y="34880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20"/>
          <p:cNvSpPr/>
          <p:nvPr/>
        </p:nvSpPr>
        <p:spPr>
          <a:xfrm>
            <a:off x="272699" y="1659751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20"/>
          <p:cNvSpPr/>
          <p:nvPr/>
        </p:nvSpPr>
        <p:spPr>
          <a:xfrm>
            <a:off x="1583413" y="48071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p20"/>
          <p:cNvGrpSpPr/>
          <p:nvPr/>
        </p:nvGrpSpPr>
        <p:grpSpPr>
          <a:xfrm rot="2499223">
            <a:off x="8211342" y="-432131"/>
            <a:ext cx="1201924" cy="1146588"/>
            <a:chOff x="936800" y="644000"/>
            <a:chExt cx="3397834" cy="3241401"/>
          </a:xfrm>
        </p:grpSpPr>
        <p:sp>
          <p:nvSpPr>
            <p:cNvPr id="1287" name="Google Shape;1287;p20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20"/>
          <p:cNvSpPr/>
          <p:nvPr/>
        </p:nvSpPr>
        <p:spPr>
          <a:xfrm rot="264510">
            <a:off x="985246" y="-594631"/>
            <a:ext cx="2434587" cy="1082623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20"/>
          <p:cNvSpPr/>
          <p:nvPr/>
        </p:nvSpPr>
        <p:spPr>
          <a:xfrm flipH="1" rot="10535490">
            <a:off x="5451446" y="4625969"/>
            <a:ext cx="2434587" cy="1082623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20"/>
          <p:cNvGrpSpPr/>
          <p:nvPr/>
        </p:nvGrpSpPr>
        <p:grpSpPr>
          <a:xfrm>
            <a:off x="218008" y="3537562"/>
            <a:ext cx="262163" cy="531538"/>
            <a:chOff x="2322875" y="1049950"/>
            <a:chExt cx="1301705" cy="2640525"/>
          </a:xfrm>
        </p:grpSpPr>
        <p:sp>
          <p:nvSpPr>
            <p:cNvPr id="1300" name="Google Shape;1300;p20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20"/>
          <p:cNvGrpSpPr/>
          <p:nvPr/>
        </p:nvGrpSpPr>
        <p:grpSpPr>
          <a:xfrm>
            <a:off x="8719533" y="1017737"/>
            <a:ext cx="262163" cy="531538"/>
            <a:chOff x="2322875" y="1049950"/>
            <a:chExt cx="1301705" cy="2640525"/>
          </a:xfrm>
        </p:grpSpPr>
        <p:sp>
          <p:nvSpPr>
            <p:cNvPr id="1304" name="Google Shape;1304;p20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/>
          <p:nvPr/>
        </p:nvSpPr>
        <p:spPr>
          <a:xfrm flipH="1">
            <a:off x="3745837" y="-4790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 flipH="1" rot="5400000">
            <a:off x="27021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95" name="Google Shape;95;p3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3"/>
          <p:cNvGrpSpPr/>
          <p:nvPr/>
        </p:nvGrpSpPr>
        <p:grpSpPr>
          <a:xfrm flipH="1" rot="675310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109" name="Google Shape;109;p3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3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144" name="Google Shape;144;p3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type="title"/>
          </p:nvPr>
        </p:nvSpPr>
        <p:spPr>
          <a:xfrm>
            <a:off x="720000" y="2330047"/>
            <a:ext cx="47277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 txBox="1"/>
          <p:nvPr>
            <p:ph hasCustomPrompt="1" idx="2" type="title"/>
          </p:nvPr>
        </p:nvSpPr>
        <p:spPr>
          <a:xfrm>
            <a:off x="720000" y="1297377"/>
            <a:ext cx="13881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"/>
          <p:cNvSpPr txBox="1"/>
          <p:nvPr>
            <p:ph idx="1" type="subTitle"/>
          </p:nvPr>
        </p:nvSpPr>
        <p:spPr>
          <a:xfrm>
            <a:off x="720000" y="3323402"/>
            <a:ext cx="47277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"/>
          <p:cNvSpPr/>
          <p:nvPr/>
        </p:nvSpPr>
        <p:spPr>
          <a:xfrm>
            <a:off x="8731038" y="11802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1334899" y="314888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2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1"/>
          <p:cNvSpPr/>
          <p:nvPr/>
        </p:nvSpPr>
        <p:spPr>
          <a:xfrm flipH="1" rot="5400000">
            <a:off x="270216" y="2689716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0" name="Google Shape;1310;p21"/>
          <p:cNvSpPr txBox="1"/>
          <p:nvPr>
            <p:ph idx="1" type="subTitle"/>
          </p:nvPr>
        </p:nvSpPr>
        <p:spPr>
          <a:xfrm>
            <a:off x="859475" y="2896900"/>
            <a:ext cx="2331600" cy="86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1" name="Google Shape;1311;p21"/>
          <p:cNvSpPr txBox="1"/>
          <p:nvPr>
            <p:ph idx="2" type="subTitle"/>
          </p:nvPr>
        </p:nvSpPr>
        <p:spPr>
          <a:xfrm>
            <a:off x="3406189" y="2896900"/>
            <a:ext cx="2331600" cy="86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2" name="Google Shape;1312;p21"/>
          <p:cNvSpPr txBox="1"/>
          <p:nvPr>
            <p:ph idx="3" type="subTitle"/>
          </p:nvPr>
        </p:nvSpPr>
        <p:spPr>
          <a:xfrm>
            <a:off x="5952925" y="2896900"/>
            <a:ext cx="2331600" cy="86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3" name="Google Shape;1313;p21"/>
          <p:cNvSpPr txBox="1"/>
          <p:nvPr>
            <p:ph idx="4" type="subTitle"/>
          </p:nvPr>
        </p:nvSpPr>
        <p:spPr>
          <a:xfrm>
            <a:off x="859475" y="2573900"/>
            <a:ext cx="2331600" cy="43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4" name="Google Shape;1314;p21"/>
          <p:cNvSpPr txBox="1"/>
          <p:nvPr>
            <p:ph idx="5" type="subTitle"/>
          </p:nvPr>
        </p:nvSpPr>
        <p:spPr>
          <a:xfrm>
            <a:off x="3406200" y="2573900"/>
            <a:ext cx="2331600" cy="43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5" name="Google Shape;1315;p21"/>
          <p:cNvSpPr txBox="1"/>
          <p:nvPr>
            <p:ph idx="6" type="subTitle"/>
          </p:nvPr>
        </p:nvSpPr>
        <p:spPr>
          <a:xfrm>
            <a:off x="5952925" y="2573900"/>
            <a:ext cx="2331600" cy="43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6" name="Google Shape;1316;p21"/>
          <p:cNvSpPr/>
          <p:nvPr/>
        </p:nvSpPr>
        <p:spPr>
          <a:xfrm>
            <a:off x="2114493" y="-50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21"/>
          <p:cNvSpPr/>
          <p:nvPr/>
        </p:nvSpPr>
        <p:spPr>
          <a:xfrm flipH="1" rot="10800000">
            <a:off x="5491393" y="4614125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21"/>
          <p:cNvSpPr/>
          <p:nvPr/>
        </p:nvSpPr>
        <p:spPr>
          <a:xfrm flipH="1" rot="10800000">
            <a:off x="6527124" y="43177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21"/>
          <p:cNvGrpSpPr/>
          <p:nvPr/>
        </p:nvGrpSpPr>
        <p:grpSpPr>
          <a:xfrm>
            <a:off x="-234573" y="-326499"/>
            <a:ext cx="1055029" cy="961937"/>
            <a:chOff x="940201" y="467822"/>
            <a:chExt cx="4254149" cy="3935914"/>
          </a:xfrm>
        </p:grpSpPr>
        <p:sp>
          <p:nvSpPr>
            <p:cNvPr id="1320" name="Google Shape;1320;p21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" name="Google Shape;1328;p21"/>
          <p:cNvGrpSpPr/>
          <p:nvPr/>
        </p:nvGrpSpPr>
        <p:grpSpPr>
          <a:xfrm>
            <a:off x="8308686" y="4324507"/>
            <a:ext cx="992803" cy="1062347"/>
            <a:chOff x="1141181" y="262025"/>
            <a:chExt cx="4067198" cy="4352099"/>
          </a:xfrm>
        </p:grpSpPr>
        <p:sp>
          <p:nvSpPr>
            <p:cNvPr id="1329" name="Google Shape;1329;p21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21"/>
          <p:cNvGrpSpPr/>
          <p:nvPr/>
        </p:nvGrpSpPr>
        <p:grpSpPr>
          <a:xfrm rot="3083356">
            <a:off x="-292008" y="4309352"/>
            <a:ext cx="1239286" cy="1182231"/>
            <a:chOff x="936800" y="644000"/>
            <a:chExt cx="3397834" cy="3241401"/>
          </a:xfrm>
        </p:grpSpPr>
        <p:sp>
          <p:nvSpPr>
            <p:cNvPr id="1343" name="Google Shape;1343;p21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3" name="Google Shape;1353;p21"/>
          <p:cNvGrpSpPr/>
          <p:nvPr/>
        </p:nvGrpSpPr>
        <p:grpSpPr>
          <a:xfrm rot="3068060">
            <a:off x="8277581" y="-311431"/>
            <a:ext cx="1154961" cy="982909"/>
            <a:chOff x="725975" y="529375"/>
            <a:chExt cx="4581126" cy="3898687"/>
          </a:xfrm>
        </p:grpSpPr>
        <p:sp>
          <p:nvSpPr>
            <p:cNvPr id="1354" name="Google Shape;1354;p21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7" name="Google Shape;1377;p21"/>
          <p:cNvSpPr/>
          <p:nvPr/>
        </p:nvSpPr>
        <p:spPr>
          <a:xfrm flipH="1" rot="2454991">
            <a:off x="4405673" y="-1204072"/>
            <a:ext cx="2929667" cy="1759772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21"/>
          <p:cNvSpPr/>
          <p:nvPr/>
        </p:nvSpPr>
        <p:spPr>
          <a:xfrm rot="8549485">
            <a:off x="1154198" y="4503359"/>
            <a:ext cx="2929673" cy="1759773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21"/>
          <p:cNvSpPr/>
          <p:nvPr/>
        </p:nvSpPr>
        <p:spPr>
          <a:xfrm>
            <a:off x="7652463" y="4765725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1"/>
          <p:cNvSpPr/>
          <p:nvPr/>
        </p:nvSpPr>
        <p:spPr>
          <a:xfrm>
            <a:off x="285424" y="1316201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21"/>
          <p:cNvGrpSpPr/>
          <p:nvPr/>
        </p:nvGrpSpPr>
        <p:grpSpPr>
          <a:xfrm>
            <a:off x="8723983" y="1222837"/>
            <a:ext cx="262163" cy="531538"/>
            <a:chOff x="2322875" y="1049950"/>
            <a:chExt cx="1301705" cy="2640525"/>
          </a:xfrm>
        </p:grpSpPr>
        <p:sp>
          <p:nvSpPr>
            <p:cNvPr id="1382" name="Google Shape;1382;p21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21"/>
          <p:cNvGrpSpPr/>
          <p:nvPr/>
        </p:nvGrpSpPr>
        <p:grpSpPr>
          <a:xfrm>
            <a:off x="181571" y="3444174"/>
            <a:ext cx="262163" cy="531538"/>
            <a:chOff x="2322875" y="1049950"/>
            <a:chExt cx="1301705" cy="2640525"/>
          </a:xfrm>
        </p:grpSpPr>
        <p:sp>
          <p:nvSpPr>
            <p:cNvPr id="1386" name="Google Shape;1386;p21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2"/>
          <p:cNvSpPr/>
          <p:nvPr/>
        </p:nvSpPr>
        <p:spPr>
          <a:xfrm flipH="1" rot="10800000">
            <a:off x="1624270" y="4015122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22"/>
          <p:cNvSpPr/>
          <p:nvPr/>
        </p:nvSpPr>
        <p:spPr>
          <a:xfrm flipH="1" rot="-5400000">
            <a:off x="6646936" y="-270135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22"/>
          <p:cNvSpPr/>
          <p:nvPr/>
        </p:nvSpPr>
        <p:spPr>
          <a:xfrm rot="10800000">
            <a:off x="32" y="-5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22"/>
          <p:cNvGrpSpPr/>
          <p:nvPr/>
        </p:nvGrpSpPr>
        <p:grpSpPr>
          <a:xfrm flipH="1" rot="-6423465">
            <a:off x="-73991" y="-507194"/>
            <a:ext cx="1059855" cy="1224620"/>
            <a:chOff x="725975" y="580175"/>
            <a:chExt cx="3328618" cy="3846085"/>
          </a:xfrm>
        </p:grpSpPr>
        <p:sp>
          <p:nvSpPr>
            <p:cNvPr id="1394" name="Google Shape;1394;p22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8" name="Google Shape;1408;p22"/>
          <p:cNvGrpSpPr/>
          <p:nvPr/>
        </p:nvGrpSpPr>
        <p:grpSpPr>
          <a:xfrm rot="6685518">
            <a:off x="-109347" y="4445025"/>
            <a:ext cx="1139032" cy="1218819"/>
            <a:chOff x="1141181" y="262025"/>
            <a:chExt cx="4067198" cy="4352099"/>
          </a:xfrm>
        </p:grpSpPr>
        <p:sp>
          <p:nvSpPr>
            <p:cNvPr id="1409" name="Google Shape;1409;p22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2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3" name="Google Shape;1423;p22"/>
          <p:cNvSpPr txBox="1"/>
          <p:nvPr>
            <p:ph idx="1" type="subTitle"/>
          </p:nvPr>
        </p:nvSpPr>
        <p:spPr>
          <a:xfrm>
            <a:off x="2249392" y="21130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4" name="Google Shape;1424;p22"/>
          <p:cNvSpPr txBox="1"/>
          <p:nvPr>
            <p:ph idx="2" type="subTitle"/>
          </p:nvPr>
        </p:nvSpPr>
        <p:spPr>
          <a:xfrm>
            <a:off x="5398029" y="21130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5" name="Google Shape;1425;p22"/>
          <p:cNvSpPr txBox="1"/>
          <p:nvPr>
            <p:ph idx="3" type="subTitle"/>
          </p:nvPr>
        </p:nvSpPr>
        <p:spPr>
          <a:xfrm>
            <a:off x="2249392" y="35464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6" name="Google Shape;1426;p22"/>
          <p:cNvSpPr txBox="1"/>
          <p:nvPr>
            <p:ph idx="4" type="subTitle"/>
          </p:nvPr>
        </p:nvSpPr>
        <p:spPr>
          <a:xfrm>
            <a:off x="5398029" y="35464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7" name="Google Shape;1427;p22"/>
          <p:cNvSpPr txBox="1"/>
          <p:nvPr>
            <p:ph idx="5" type="subTitle"/>
          </p:nvPr>
        </p:nvSpPr>
        <p:spPr>
          <a:xfrm>
            <a:off x="2249392" y="172997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8" name="Google Shape;1428;p22"/>
          <p:cNvSpPr txBox="1"/>
          <p:nvPr>
            <p:ph idx="6" type="subTitle"/>
          </p:nvPr>
        </p:nvSpPr>
        <p:spPr>
          <a:xfrm>
            <a:off x="5398027" y="172997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9" name="Google Shape;1429;p22"/>
          <p:cNvSpPr txBox="1"/>
          <p:nvPr>
            <p:ph idx="7" type="subTitle"/>
          </p:nvPr>
        </p:nvSpPr>
        <p:spPr>
          <a:xfrm>
            <a:off x="2249392" y="316332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0" name="Google Shape;1430;p22"/>
          <p:cNvSpPr txBox="1"/>
          <p:nvPr>
            <p:ph idx="8" type="subTitle"/>
          </p:nvPr>
        </p:nvSpPr>
        <p:spPr>
          <a:xfrm>
            <a:off x="5398027" y="316332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31" name="Google Shape;1431;p22"/>
          <p:cNvGrpSpPr/>
          <p:nvPr/>
        </p:nvGrpSpPr>
        <p:grpSpPr>
          <a:xfrm flipH="1" rot="-9502837">
            <a:off x="8448372" y="4469245"/>
            <a:ext cx="1112202" cy="1060997"/>
            <a:chOff x="936800" y="644000"/>
            <a:chExt cx="3397834" cy="3241401"/>
          </a:xfrm>
        </p:grpSpPr>
        <p:sp>
          <p:nvSpPr>
            <p:cNvPr id="1432" name="Google Shape;1432;p22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22"/>
          <p:cNvSpPr/>
          <p:nvPr/>
        </p:nvSpPr>
        <p:spPr>
          <a:xfrm>
            <a:off x="8032363" y="480996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22"/>
          <p:cNvSpPr/>
          <p:nvPr/>
        </p:nvSpPr>
        <p:spPr>
          <a:xfrm>
            <a:off x="273963" y="1294875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22"/>
          <p:cNvSpPr/>
          <p:nvPr/>
        </p:nvSpPr>
        <p:spPr>
          <a:xfrm>
            <a:off x="7828574" y="13671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5" name="Google Shape;1445;p22"/>
          <p:cNvGrpSpPr/>
          <p:nvPr/>
        </p:nvGrpSpPr>
        <p:grpSpPr>
          <a:xfrm flipH="1" rot="10020993">
            <a:off x="8281810" y="-272349"/>
            <a:ext cx="1155414" cy="1210361"/>
            <a:chOff x="1511250" y="306000"/>
            <a:chExt cx="3756676" cy="3935328"/>
          </a:xfrm>
        </p:grpSpPr>
        <p:sp>
          <p:nvSpPr>
            <p:cNvPr id="1446" name="Google Shape;1446;p22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2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2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2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2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2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2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2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2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2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2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2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2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2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2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2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2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2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2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2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2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2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2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22"/>
          <p:cNvSpPr/>
          <p:nvPr/>
        </p:nvSpPr>
        <p:spPr>
          <a:xfrm flipH="1">
            <a:off x="1901751" y="-635675"/>
            <a:ext cx="2430289" cy="1080711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2"/>
          <p:cNvSpPr/>
          <p:nvPr/>
        </p:nvSpPr>
        <p:spPr>
          <a:xfrm rot="10800000">
            <a:off x="4871376" y="4654663"/>
            <a:ext cx="2430289" cy="1080711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2" name="Google Shape;1482;p22"/>
          <p:cNvGrpSpPr/>
          <p:nvPr/>
        </p:nvGrpSpPr>
        <p:grpSpPr>
          <a:xfrm>
            <a:off x="8691171" y="1122449"/>
            <a:ext cx="262163" cy="531538"/>
            <a:chOff x="2322875" y="1049950"/>
            <a:chExt cx="1301705" cy="2640525"/>
          </a:xfrm>
        </p:grpSpPr>
        <p:sp>
          <p:nvSpPr>
            <p:cNvPr id="1483" name="Google Shape;1483;p22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2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2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22"/>
          <p:cNvGrpSpPr/>
          <p:nvPr/>
        </p:nvGrpSpPr>
        <p:grpSpPr>
          <a:xfrm>
            <a:off x="166321" y="3483587"/>
            <a:ext cx="262163" cy="531538"/>
            <a:chOff x="2322875" y="1049950"/>
            <a:chExt cx="1301705" cy="2640525"/>
          </a:xfrm>
        </p:grpSpPr>
        <p:sp>
          <p:nvSpPr>
            <p:cNvPr id="1487" name="Google Shape;1487;p22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2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2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3"/>
          <p:cNvSpPr/>
          <p:nvPr/>
        </p:nvSpPr>
        <p:spPr>
          <a:xfrm>
            <a:off x="1505393" y="0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3"/>
          <p:cNvSpPr/>
          <p:nvPr/>
        </p:nvSpPr>
        <p:spPr>
          <a:xfrm rot="10800000">
            <a:off x="5822243" y="4570800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23"/>
          <p:cNvSpPr/>
          <p:nvPr/>
        </p:nvSpPr>
        <p:spPr>
          <a:xfrm flipH="1" rot="5400000">
            <a:off x="270216" y="2646391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23"/>
          <p:cNvSpPr/>
          <p:nvPr/>
        </p:nvSpPr>
        <p:spPr>
          <a:xfrm flipH="1" rot="10800000">
            <a:off x="6527124" y="2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6" name="Google Shape;1496;p23"/>
          <p:cNvSpPr txBox="1"/>
          <p:nvPr>
            <p:ph idx="1" type="subTitle"/>
          </p:nvPr>
        </p:nvSpPr>
        <p:spPr>
          <a:xfrm>
            <a:off x="806175" y="2193175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7" name="Google Shape;1497;p23"/>
          <p:cNvSpPr txBox="1"/>
          <p:nvPr>
            <p:ph idx="2" type="subTitle"/>
          </p:nvPr>
        </p:nvSpPr>
        <p:spPr>
          <a:xfrm>
            <a:off x="3471603" y="2193175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8" name="Google Shape;1498;p23"/>
          <p:cNvSpPr txBox="1"/>
          <p:nvPr>
            <p:ph idx="3" type="subTitle"/>
          </p:nvPr>
        </p:nvSpPr>
        <p:spPr>
          <a:xfrm>
            <a:off x="806175" y="3778975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9" name="Google Shape;1499;p23"/>
          <p:cNvSpPr txBox="1"/>
          <p:nvPr>
            <p:ph idx="4" type="subTitle"/>
          </p:nvPr>
        </p:nvSpPr>
        <p:spPr>
          <a:xfrm>
            <a:off x="3471603" y="3778975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0" name="Google Shape;1500;p23"/>
          <p:cNvSpPr txBox="1"/>
          <p:nvPr>
            <p:ph idx="5" type="subTitle"/>
          </p:nvPr>
        </p:nvSpPr>
        <p:spPr>
          <a:xfrm>
            <a:off x="6136981" y="2193175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1" name="Google Shape;1501;p23"/>
          <p:cNvSpPr txBox="1"/>
          <p:nvPr>
            <p:ph idx="6" type="subTitle"/>
          </p:nvPr>
        </p:nvSpPr>
        <p:spPr>
          <a:xfrm>
            <a:off x="6136981" y="3778975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2" name="Google Shape;1502;p23"/>
          <p:cNvSpPr txBox="1"/>
          <p:nvPr>
            <p:ph idx="7" type="subTitle"/>
          </p:nvPr>
        </p:nvSpPr>
        <p:spPr>
          <a:xfrm>
            <a:off x="806175" y="1936950"/>
            <a:ext cx="22008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3" name="Google Shape;1503;p23"/>
          <p:cNvSpPr txBox="1"/>
          <p:nvPr>
            <p:ph idx="8" type="subTitle"/>
          </p:nvPr>
        </p:nvSpPr>
        <p:spPr>
          <a:xfrm>
            <a:off x="3471600" y="1936950"/>
            <a:ext cx="22008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4" name="Google Shape;1504;p23"/>
          <p:cNvSpPr txBox="1"/>
          <p:nvPr>
            <p:ph idx="9" type="subTitle"/>
          </p:nvPr>
        </p:nvSpPr>
        <p:spPr>
          <a:xfrm>
            <a:off x="806175" y="3522750"/>
            <a:ext cx="22008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5" name="Google Shape;1505;p23"/>
          <p:cNvSpPr txBox="1"/>
          <p:nvPr>
            <p:ph idx="13" type="subTitle"/>
          </p:nvPr>
        </p:nvSpPr>
        <p:spPr>
          <a:xfrm>
            <a:off x="3471600" y="3522750"/>
            <a:ext cx="22008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6" name="Google Shape;1506;p23"/>
          <p:cNvSpPr txBox="1"/>
          <p:nvPr>
            <p:ph idx="14" type="subTitle"/>
          </p:nvPr>
        </p:nvSpPr>
        <p:spPr>
          <a:xfrm>
            <a:off x="6136974" y="1936950"/>
            <a:ext cx="22008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7" name="Google Shape;1507;p23"/>
          <p:cNvSpPr txBox="1"/>
          <p:nvPr>
            <p:ph idx="15" type="subTitle"/>
          </p:nvPr>
        </p:nvSpPr>
        <p:spPr>
          <a:xfrm>
            <a:off x="6136974" y="3522750"/>
            <a:ext cx="22008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08" name="Google Shape;1508;p23"/>
          <p:cNvGrpSpPr/>
          <p:nvPr/>
        </p:nvGrpSpPr>
        <p:grpSpPr>
          <a:xfrm rot="-4376535">
            <a:off x="-73991" y="4320599"/>
            <a:ext cx="1059855" cy="1224620"/>
            <a:chOff x="725975" y="580175"/>
            <a:chExt cx="3328618" cy="3846085"/>
          </a:xfrm>
        </p:grpSpPr>
        <p:sp>
          <p:nvSpPr>
            <p:cNvPr id="1509" name="Google Shape;1509;p23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3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3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3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3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3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3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3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3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3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3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3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3" name="Google Shape;1523;p23"/>
          <p:cNvGrpSpPr/>
          <p:nvPr/>
        </p:nvGrpSpPr>
        <p:grpSpPr>
          <a:xfrm rot="-1297163">
            <a:off x="-158828" y="-413542"/>
            <a:ext cx="1112202" cy="1060997"/>
            <a:chOff x="936800" y="644000"/>
            <a:chExt cx="3397834" cy="3241401"/>
          </a:xfrm>
        </p:grpSpPr>
        <p:sp>
          <p:nvSpPr>
            <p:cNvPr id="1524" name="Google Shape;1524;p23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3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3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3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3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3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3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3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3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23"/>
          <p:cNvGrpSpPr/>
          <p:nvPr/>
        </p:nvGrpSpPr>
        <p:grpSpPr>
          <a:xfrm flipH="1" rot="-6685518">
            <a:off x="8248552" y="4445025"/>
            <a:ext cx="1139032" cy="1218819"/>
            <a:chOff x="1141181" y="262025"/>
            <a:chExt cx="4067198" cy="4352099"/>
          </a:xfrm>
        </p:grpSpPr>
        <p:sp>
          <p:nvSpPr>
            <p:cNvPr id="1535" name="Google Shape;1535;p23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3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3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3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8" name="Google Shape;1548;p23"/>
          <p:cNvGrpSpPr/>
          <p:nvPr/>
        </p:nvGrpSpPr>
        <p:grpSpPr>
          <a:xfrm>
            <a:off x="8424022" y="-370665"/>
            <a:ext cx="972924" cy="900144"/>
            <a:chOff x="940201" y="467822"/>
            <a:chExt cx="4254149" cy="3935914"/>
          </a:xfrm>
        </p:grpSpPr>
        <p:sp>
          <p:nvSpPr>
            <p:cNvPr id="1549" name="Google Shape;1549;p23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3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3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3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3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23"/>
          <p:cNvSpPr/>
          <p:nvPr/>
        </p:nvSpPr>
        <p:spPr>
          <a:xfrm rot="10800000">
            <a:off x="153063" y="1197411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23"/>
          <p:cNvSpPr/>
          <p:nvPr/>
        </p:nvSpPr>
        <p:spPr>
          <a:xfrm rot="10800000">
            <a:off x="1673568" y="168235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23"/>
          <p:cNvSpPr/>
          <p:nvPr/>
        </p:nvSpPr>
        <p:spPr>
          <a:xfrm rot="10800000">
            <a:off x="8762338" y="4004499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23"/>
          <p:cNvSpPr/>
          <p:nvPr/>
        </p:nvSpPr>
        <p:spPr>
          <a:xfrm rot="10800000">
            <a:off x="6527118" y="4840848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23"/>
          <p:cNvSpPr/>
          <p:nvPr/>
        </p:nvSpPr>
        <p:spPr>
          <a:xfrm flipH="1" rot="2029634">
            <a:off x="5073280" y="-643935"/>
            <a:ext cx="1964150" cy="1179755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23"/>
          <p:cNvSpPr/>
          <p:nvPr/>
        </p:nvSpPr>
        <p:spPr>
          <a:xfrm rot="8770366">
            <a:off x="1358880" y="4638040"/>
            <a:ext cx="1964150" cy="1179755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3" name="Google Shape;1563;p23"/>
          <p:cNvGrpSpPr/>
          <p:nvPr/>
        </p:nvGrpSpPr>
        <p:grpSpPr>
          <a:xfrm>
            <a:off x="8686983" y="751962"/>
            <a:ext cx="262163" cy="531538"/>
            <a:chOff x="2322875" y="1049950"/>
            <a:chExt cx="1301705" cy="2640525"/>
          </a:xfrm>
        </p:grpSpPr>
        <p:sp>
          <p:nvSpPr>
            <p:cNvPr id="1564" name="Google Shape;1564;p23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3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3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7" name="Google Shape;1567;p23"/>
          <p:cNvGrpSpPr/>
          <p:nvPr/>
        </p:nvGrpSpPr>
        <p:grpSpPr>
          <a:xfrm>
            <a:off x="195596" y="3522762"/>
            <a:ext cx="262163" cy="531538"/>
            <a:chOff x="2322875" y="1049950"/>
            <a:chExt cx="1301705" cy="2640525"/>
          </a:xfrm>
        </p:grpSpPr>
        <p:sp>
          <p:nvSpPr>
            <p:cNvPr id="1568" name="Google Shape;1568;p23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3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3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4"/>
          <p:cNvSpPr/>
          <p:nvPr/>
        </p:nvSpPr>
        <p:spPr>
          <a:xfrm rot="10800000">
            <a:off x="3745837" y="4052699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24"/>
          <p:cNvSpPr/>
          <p:nvPr/>
        </p:nvSpPr>
        <p:spPr>
          <a:xfrm rot="5400000">
            <a:off x="270216" y="-280408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24"/>
          <p:cNvSpPr/>
          <p:nvPr/>
        </p:nvSpPr>
        <p:spPr>
          <a:xfrm flipH="1" rot="10800000">
            <a:off x="6527124" y="-10323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24"/>
          <p:cNvSpPr txBox="1"/>
          <p:nvPr>
            <p:ph hasCustomPrompt="1" type="title"/>
          </p:nvPr>
        </p:nvSpPr>
        <p:spPr>
          <a:xfrm>
            <a:off x="1114025" y="619138"/>
            <a:ext cx="33843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6" name="Google Shape;1576;p24"/>
          <p:cNvSpPr txBox="1"/>
          <p:nvPr>
            <p:ph idx="1" type="subTitle"/>
          </p:nvPr>
        </p:nvSpPr>
        <p:spPr>
          <a:xfrm>
            <a:off x="1114025" y="1388038"/>
            <a:ext cx="3384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77" name="Google Shape;1577;p24"/>
          <p:cNvSpPr txBox="1"/>
          <p:nvPr>
            <p:ph hasCustomPrompt="1" idx="2" type="title"/>
          </p:nvPr>
        </p:nvSpPr>
        <p:spPr>
          <a:xfrm>
            <a:off x="1114025" y="1973029"/>
            <a:ext cx="33843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8" name="Google Shape;1578;p24"/>
          <p:cNvSpPr txBox="1"/>
          <p:nvPr>
            <p:ph idx="3" type="subTitle"/>
          </p:nvPr>
        </p:nvSpPr>
        <p:spPr>
          <a:xfrm>
            <a:off x="1114025" y="2741938"/>
            <a:ext cx="3384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79" name="Google Shape;1579;p24"/>
          <p:cNvSpPr txBox="1"/>
          <p:nvPr>
            <p:ph hasCustomPrompt="1" idx="4" type="title"/>
          </p:nvPr>
        </p:nvSpPr>
        <p:spPr>
          <a:xfrm>
            <a:off x="1114025" y="3343862"/>
            <a:ext cx="33843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80" name="Google Shape;1580;p24"/>
          <p:cNvSpPr txBox="1"/>
          <p:nvPr>
            <p:ph idx="5" type="subTitle"/>
          </p:nvPr>
        </p:nvSpPr>
        <p:spPr>
          <a:xfrm>
            <a:off x="1114025" y="4112762"/>
            <a:ext cx="3384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581" name="Google Shape;1581;p24"/>
          <p:cNvGrpSpPr/>
          <p:nvPr/>
        </p:nvGrpSpPr>
        <p:grpSpPr>
          <a:xfrm flipH="1" rot="10800000">
            <a:off x="-573531" y="4249755"/>
            <a:ext cx="1362511" cy="1457953"/>
            <a:chOff x="1141181" y="262025"/>
            <a:chExt cx="4067198" cy="4352099"/>
          </a:xfrm>
        </p:grpSpPr>
        <p:sp>
          <p:nvSpPr>
            <p:cNvPr id="1582" name="Google Shape;1582;p24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4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4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p24"/>
          <p:cNvGrpSpPr/>
          <p:nvPr/>
        </p:nvGrpSpPr>
        <p:grpSpPr>
          <a:xfrm rot="4046899">
            <a:off x="-831147" y="-710859"/>
            <a:ext cx="1651494" cy="1730032"/>
            <a:chOff x="1511250" y="306000"/>
            <a:chExt cx="3756676" cy="3935328"/>
          </a:xfrm>
        </p:grpSpPr>
        <p:sp>
          <p:nvSpPr>
            <p:cNvPr id="1596" name="Google Shape;1596;p24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4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4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4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4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4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4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4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4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4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4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4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4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4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4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4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4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4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4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4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4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4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4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4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4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4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4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4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4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4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4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4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24"/>
          <p:cNvGrpSpPr/>
          <p:nvPr/>
        </p:nvGrpSpPr>
        <p:grpSpPr>
          <a:xfrm flipH="1" rot="8807843">
            <a:off x="8316333" y="-477898"/>
            <a:ext cx="1717499" cy="1461648"/>
            <a:chOff x="725975" y="529375"/>
            <a:chExt cx="4581126" cy="3898687"/>
          </a:xfrm>
        </p:grpSpPr>
        <p:sp>
          <p:nvSpPr>
            <p:cNvPr id="1631" name="Google Shape;1631;p24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4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4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4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4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4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4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4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4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4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4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4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4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4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4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4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4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4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4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4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4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4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4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4" name="Google Shape;1654;p24"/>
          <p:cNvSpPr/>
          <p:nvPr/>
        </p:nvSpPr>
        <p:spPr>
          <a:xfrm flipH="1" rot="-225818">
            <a:off x="5616492" y="4269243"/>
            <a:ext cx="3266547" cy="1184347"/>
          </a:xfrm>
          <a:custGeom>
            <a:rect b="b" l="l" r="r" t="t"/>
            <a:pathLst>
              <a:path extrusionOk="0" fill="none" h="19231" w="53041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24"/>
          <p:cNvSpPr/>
          <p:nvPr/>
        </p:nvSpPr>
        <p:spPr>
          <a:xfrm rot="-139352">
            <a:off x="3889932" y="-312998"/>
            <a:ext cx="1579044" cy="860990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5"/>
          <p:cNvSpPr/>
          <p:nvPr/>
        </p:nvSpPr>
        <p:spPr>
          <a:xfrm>
            <a:off x="1624270" y="-5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25"/>
          <p:cNvSpPr/>
          <p:nvPr/>
        </p:nvSpPr>
        <p:spPr>
          <a:xfrm rot="-5400000">
            <a:off x="664693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25"/>
          <p:cNvSpPr/>
          <p:nvPr/>
        </p:nvSpPr>
        <p:spPr>
          <a:xfrm flipH="1">
            <a:off x="32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0" name="Google Shape;1660;p25"/>
          <p:cNvGrpSpPr/>
          <p:nvPr/>
        </p:nvGrpSpPr>
        <p:grpSpPr>
          <a:xfrm flipH="1" rot="-6423465">
            <a:off x="-161041" y="-465144"/>
            <a:ext cx="1059855" cy="1224620"/>
            <a:chOff x="725975" y="580175"/>
            <a:chExt cx="3328618" cy="3846085"/>
          </a:xfrm>
        </p:grpSpPr>
        <p:sp>
          <p:nvSpPr>
            <p:cNvPr id="1661" name="Google Shape;1661;p25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5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5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5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5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5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5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5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5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5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5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5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5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5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5" name="Google Shape;1675;p25"/>
          <p:cNvGrpSpPr/>
          <p:nvPr/>
        </p:nvGrpSpPr>
        <p:grpSpPr>
          <a:xfrm flipH="1" rot="-9502837">
            <a:off x="-158828" y="4390570"/>
            <a:ext cx="1112202" cy="1060997"/>
            <a:chOff x="936800" y="644000"/>
            <a:chExt cx="3397834" cy="3241401"/>
          </a:xfrm>
        </p:grpSpPr>
        <p:sp>
          <p:nvSpPr>
            <p:cNvPr id="1676" name="Google Shape;1676;p25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5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5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5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5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6" name="Google Shape;1686;p25"/>
          <p:cNvGrpSpPr/>
          <p:nvPr/>
        </p:nvGrpSpPr>
        <p:grpSpPr>
          <a:xfrm>
            <a:off x="8117791" y="4210342"/>
            <a:ext cx="1356911" cy="1421440"/>
            <a:chOff x="1511250" y="306000"/>
            <a:chExt cx="3756676" cy="3935328"/>
          </a:xfrm>
        </p:grpSpPr>
        <p:sp>
          <p:nvSpPr>
            <p:cNvPr id="1687" name="Google Shape;1687;p25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5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5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5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5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5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5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5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5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5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5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5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5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5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5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5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5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5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5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5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5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5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5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5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5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5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5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5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5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5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5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5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5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1" name="Google Shape;172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2" name="Google Shape;1722;p25"/>
          <p:cNvSpPr txBox="1"/>
          <p:nvPr>
            <p:ph idx="1" type="subTitle"/>
          </p:nvPr>
        </p:nvSpPr>
        <p:spPr>
          <a:xfrm>
            <a:off x="785925" y="3572000"/>
            <a:ext cx="2377500" cy="86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3" name="Google Shape;1723;p25"/>
          <p:cNvSpPr txBox="1"/>
          <p:nvPr>
            <p:ph idx="2" type="subTitle"/>
          </p:nvPr>
        </p:nvSpPr>
        <p:spPr>
          <a:xfrm>
            <a:off x="3382309" y="3572000"/>
            <a:ext cx="2377500" cy="86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4" name="Google Shape;1724;p25"/>
          <p:cNvSpPr txBox="1"/>
          <p:nvPr>
            <p:ph idx="3" type="subTitle"/>
          </p:nvPr>
        </p:nvSpPr>
        <p:spPr>
          <a:xfrm>
            <a:off x="5980563" y="3572000"/>
            <a:ext cx="2377500" cy="86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5" name="Google Shape;1725;p25"/>
          <p:cNvSpPr txBox="1"/>
          <p:nvPr>
            <p:ph hasCustomPrompt="1" idx="4" type="title"/>
          </p:nvPr>
        </p:nvSpPr>
        <p:spPr>
          <a:xfrm>
            <a:off x="1467225" y="2254825"/>
            <a:ext cx="10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26" name="Google Shape;1726;p25"/>
          <p:cNvSpPr txBox="1"/>
          <p:nvPr>
            <p:ph hasCustomPrompt="1" idx="5" type="title"/>
          </p:nvPr>
        </p:nvSpPr>
        <p:spPr>
          <a:xfrm>
            <a:off x="4063609" y="2254825"/>
            <a:ext cx="10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27" name="Google Shape;1727;p25"/>
          <p:cNvSpPr txBox="1"/>
          <p:nvPr>
            <p:ph hasCustomPrompt="1" idx="6" type="title"/>
          </p:nvPr>
        </p:nvSpPr>
        <p:spPr>
          <a:xfrm>
            <a:off x="6661863" y="2254825"/>
            <a:ext cx="1014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28" name="Google Shape;1728;p25"/>
          <p:cNvSpPr txBox="1"/>
          <p:nvPr>
            <p:ph idx="7" type="subTitle"/>
          </p:nvPr>
        </p:nvSpPr>
        <p:spPr>
          <a:xfrm>
            <a:off x="785975" y="3255325"/>
            <a:ext cx="2377500" cy="399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9" name="Google Shape;1729;p25"/>
          <p:cNvSpPr txBox="1"/>
          <p:nvPr>
            <p:ph idx="8" type="subTitle"/>
          </p:nvPr>
        </p:nvSpPr>
        <p:spPr>
          <a:xfrm>
            <a:off x="3382301" y="3255325"/>
            <a:ext cx="2377200" cy="399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0" name="Google Shape;1730;p25"/>
          <p:cNvSpPr txBox="1"/>
          <p:nvPr>
            <p:ph idx="9" type="subTitle"/>
          </p:nvPr>
        </p:nvSpPr>
        <p:spPr>
          <a:xfrm>
            <a:off x="5980575" y="3255325"/>
            <a:ext cx="2377500" cy="399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31" name="Google Shape;1731;p25"/>
          <p:cNvGrpSpPr/>
          <p:nvPr/>
        </p:nvGrpSpPr>
        <p:grpSpPr>
          <a:xfrm>
            <a:off x="8311054" y="-445510"/>
            <a:ext cx="1114587" cy="1031210"/>
            <a:chOff x="940201" y="467822"/>
            <a:chExt cx="4254149" cy="3935914"/>
          </a:xfrm>
        </p:grpSpPr>
        <p:sp>
          <p:nvSpPr>
            <p:cNvPr id="1732" name="Google Shape;1732;p25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0" name="Google Shape;1740;p25"/>
          <p:cNvSpPr/>
          <p:nvPr/>
        </p:nvSpPr>
        <p:spPr>
          <a:xfrm flipH="1" rot="2184273">
            <a:off x="5228364" y="-950813"/>
            <a:ext cx="2531665" cy="1520641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25"/>
          <p:cNvSpPr/>
          <p:nvPr/>
        </p:nvSpPr>
        <p:spPr>
          <a:xfrm rot="8615727">
            <a:off x="988839" y="4540762"/>
            <a:ext cx="2531665" cy="1520641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2" name="Google Shape;1742;p25"/>
          <p:cNvGrpSpPr/>
          <p:nvPr/>
        </p:nvGrpSpPr>
        <p:grpSpPr>
          <a:xfrm flipH="1">
            <a:off x="190874" y="3484437"/>
            <a:ext cx="262163" cy="531538"/>
            <a:chOff x="2322875" y="1049950"/>
            <a:chExt cx="1301705" cy="2640525"/>
          </a:xfrm>
        </p:grpSpPr>
        <p:sp>
          <p:nvSpPr>
            <p:cNvPr id="1743" name="Google Shape;1743;p25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5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6" name="Google Shape;1746;p25"/>
          <p:cNvSpPr/>
          <p:nvPr/>
        </p:nvSpPr>
        <p:spPr>
          <a:xfrm>
            <a:off x="7688963" y="480501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25"/>
          <p:cNvSpPr/>
          <p:nvPr/>
        </p:nvSpPr>
        <p:spPr>
          <a:xfrm>
            <a:off x="8762324" y="350211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25"/>
          <p:cNvSpPr/>
          <p:nvPr/>
        </p:nvSpPr>
        <p:spPr>
          <a:xfrm>
            <a:off x="242799" y="12006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9" name="Google Shape;1749;p25"/>
          <p:cNvGrpSpPr/>
          <p:nvPr/>
        </p:nvGrpSpPr>
        <p:grpSpPr>
          <a:xfrm flipH="1">
            <a:off x="8710399" y="1082637"/>
            <a:ext cx="262163" cy="531538"/>
            <a:chOff x="2322875" y="1049950"/>
            <a:chExt cx="1301705" cy="2640525"/>
          </a:xfrm>
        </p:grpSpPr>
        <p:sp>
          <p:nvSpPr>
            <p:cNvPr id="1750" name="Google Shape;1750;p25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3" name="Google Shape;1753;p25"/>
          <p:cNvSpPr/>
          <p:nvPr/>
        </p:nvSpPr>
        <p:spPr>
          <a:xfrm>
            <a:off x="1280413" y="978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6"/>
          <p:cNvSpPr txBox="1"/>
          <p:nvPr>
            <p:ph type="title"/>
          </p:nvPr>
        </p:nvSpPr>
        <p:spPr>
          <a:xfrm>
            <a:off x="5039925" y="1176325"/>
            <a:ext cx="31434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56" name="Google Shape;1756;p26"/>
          <p:cNvSpPr txBox="1"/>
          <p:nvPr>
            <p:ph idx="1" type="subTitle"/>
          </p:nvPr>
        </p:nvSpPr>
        <p:spPr>
          <a:xfrm>
            <a:off x="5039925" y="2804125"/>
            <a:ext cx="3143400" cy="1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7" name="Google Shape;1757;p26"/>
          <p:cNvSpPr/>
          <p:nvPr/>
        </p:nvSpPr>
        <p:spPr>
          <a:xfrm>
            <a:off x="1509315" y="-50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26"/>
          <p:cNvSpPr/>
          <p:nvPr/>
        </p:nvSpPr>
        <p:spPr>
          <a:xfrm flipH="1" rot="-1243678">
            <a:off x="-277833" y="20492"/>
            <a:ext cx="3112861" cy="1869925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26"/>
          <p:cNvSpPr/>
          <p:nvPr/>
        </p:nvSpPr>
        <p:spPr>
          <a:xfrm rot="10800000">
            <a:off x="4400648" y="4456388"/>
            <a:ext cx="2179041" cy="687037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26"/>
          <p:cNvSpPr/>
          <p:nvPr/>
        </p:nvSpPr>
        <p:spPr>
          <a:xfrm flipH="1" rot="-5400000">
            <a:off x="6650872" y="-270183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26"/>
          <p:cNvSpPr/>
          <p:nvPr/>
        </p:nvSpPr>
        <p:spPr>
          <a:xfrm flipH="1">
            <a:off x="3968" y="2380776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26"/>
          <p:cNvSpPr/>
          <p:nvPr>
            <p:ph idx="2" type="pic"/>
          </p:nvPr>
        </p:nvSpPr>
        <p:spPr>
          <a:xfrm flipH="1" rot="265531">
            <a:off x="994448" y="1331647"/>
            <a:ext cx="3195828" cy="2522103"/>
          </a:xfrm>
          <a:prstGeom prst="roundRect">
            <a:avLst>
              <a:gd fmla="val 5902" name="adj"/>
            </a:avLst>
          </a:prstGeom>
          <a:noFill/>
          <a:ln>
            <a:noFill/>
          </a:ln>
        </p:spPr>
      </p:sp>
      <p:sp>
        <p:nvSpPr>
          <p:cNvPr id="1763" name="Google Shape;1763;p26"/>
          <p:cNvSpPr/>
          <p:nvPr/>
        </p:nvSpPr>
        <p:spPr>
          <a:xfrm flipH="1" rot="-9709469">
            <a:off x="-302397" y="4117816"/>
            <a:ext cx="1820335" cy="992614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26"/>
          <p:cNvSpPr/>
          <p:nvPr/>
        </p:nvSpPr>
        <p:spPr>
          <a:xfrm flipH="1" rot="5630402">
            <a:off x="7710859" y="4024690"/>
            <a:ext cx="2651034" cy="1178873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5" name="Google Shape;1765;p26"/>
          <p:cNvGrpSpPr/>
          <p:nvPr/>
        </p:nvGrpSpPr>
        <p:grpSpPr>
          <a:xfrm flipH="1" rot="-3212583">
            <a:off x="8138540" y="4443304"/>
            <a:ext cx="1194972" cy="1016960"/>
            <a:chOff x="725975" y="529375"/>
            <a:chExt cx="4581126" cy="3898687"/>
          </a:xfrm>
        </p:grpSpPr>
        <p:sp>
          <p:nvSpPr>
            <p:cNvPr id="1766" name="Google Shape;1766;p26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6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6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6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9" name="Google Shape;1789;p26"/>
          <p:cNvSpPr/>
          <p:nvPr/>
        </p:nvSpPr>
        <p:spPr>
          <a:xfrm flipH="1">
            <a:off x="3579782" y="153375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26"/>
          <p:cNvSpPr/>
          <p:nvPr/>
        </p:nvSpPr>
        <p:spPr>
          <a:xfrm flipH="1">
            <a:off x="8795263" y="2495488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1" name="Google Shape;1791;p26"/>
          <p:cNvGrpSpPr/>
          <p:nvPr/>
        </p:nvGrpSpPr>
        <p:grpSpPr>
          <a:xfrm flipH="1">
            <a:off x="463811" y="263612"/>
            <a:ext cx="262163" cy="531538"/>
            <a:chOff x="2322875" y="1049950"/>
            <a:chExt cx="1301705" cy="2640525"/>
          </a:xfrm>
        </p:grpSpPr>
        <p:sp>
          <p:nvSpPr>
            <p:cNvPr id="1792" name="Google Shape;1792;p26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7"/>
          <p:cNvSpPr/>
          <p:nvPr/>
        </p:nvSpPr>
        <p:spPr>
          <a:xfrm flipH="1" rot="10800000">
            <a:off x="2219895" y="4015122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27"/>
          <p:cNvSpPr/>
          <p:nvPr/>
        </p:nvSpPr>
        <p:spPr>
          <a:xfrm flipH="1" rot="-5400000">
            <a:off x="6646936" y="-270135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27"/>
          <p:cNvSpPr/>
          <p:nvPr/>
        </p:nvSpPr>
        <p:spPr>
          <a:xfrm rot="10800000">
            <a:off x="32" y="-5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9" name="Google Shape;1799;p27"/>
          <p:cNvGrpSpPr/>
          <p:nvPr/>
        </p:nvGrpSpPr>
        <p:grpSpPr>
          <a:xfrm rot="-4376535">
            <a:off x="-73991" y="4320599"/>
            <a:ext cx="1059855" cy="1224620"/>
            <a:chOff x="725975" y="580175"/>
            <a:chExt cx="3328618" cy="3846085"/>
          </a:xfrm>
        </p:grpSpPr>
        <p:sp>
          <p:nvSpPr>
            <p:cNvPr id="1800" name="Google Shape;1800;p27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7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7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7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7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7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7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7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7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7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4" name="Google Shape;1814;p27"/>
          <p:cNvGrpSpPr/>
          <p:nvPr/>
        </p:nvGrpSpPr>
        <p:grpSpPr>
          <a:xfrm rot="-1297163">
            <a:off x="-158828" y="-413542"/>
            <a:ext cx="1112202" cy="1060997"/>
            <a:chOff x="936800" y="644000"/>
            <a:chExt cx="3397834" cy="3241401"/>
          </a:xfrm>
        </p:grpSpPr>
        <p:sp>
          <p:nvSpPr>
            <p:cNvPr id="1815" name="Google Shape;1815;p27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7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7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7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7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7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7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5" name="Google Shape;1825;p27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1826" name="Google Shape;1826;p27"/>
          <p:cNvGrpSpPr/>
          <p:nvPr/>
        </p:nvGrpSpPr>
        <p:grpSpPr>
          <a:xfrm flipH="1" rot="-6685518">
            <a:off x="8285027" y="4445025"/>
            <a:ext cx="1139032" cy="1218819"/>
            <a:chOff x="1141181" y="262025"/>
            <a:chExt cx="4067198" cy="4352099"/>
          </a:xfrm>
        </p:grpSpPr>
        <p:sp>
          <p:nvSpPr>
            <p:cNvPr id="1827" name="Google Shape;1827;p27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7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7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7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27"/>
          <p:cNvSpPr/>
          <p:nvPr/>
        </p:nvSpPr>
        <p:spPr>
          <a:xfrm>
            <a:off x="7762249" y="172738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27"/>
          <p:cNvGrpSpPr/>
          <p:nvPr/>
        </p:nvGrpSpPr>
        <p:grpSpPr>
          <a:xfrm>
            <a:off x="8418034" y="-428223"/>
            <a:ext cx="1035035" cy="957608"/>
            <a:chOff x="940201" y="467822"/>
            <a:chExt cx="4254149" cy="3935914"/>
          </a:xfrm>
        </p:grpSpPr>
        <p:sp>
          <p:nvSpPr>
            <p:cNvPr id="1842" name="Google Shape;1842;p27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7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7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7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7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7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7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0" name="Google Shape;1850;p27"/>
          <p:cNvSpPr/>
          <p:nvPr/>
        </p:nvSpPr>
        <p:spPr>
          <a:xfrm flipH="1" rot="-191">
            <a:off x="2022729" y="-578653"/>
            <a:ext cx="2274465" cy="1011363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27"/>
          <p:cNvSpPr/>
          <p:nvPr/>
        </p:nvSpPr>
        <p:spPr>
          <a:xfrm rot="-10799809">
            <a:off x="4673804" y="4743222"/>
            <a:ext cx="2274465" cy="1011363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27"/>
          <p:cNvSpPr/>
          <p:nvPr/>
        </p:nvSpPr>
        <p:spPr>
          <a:xfrm>
            <a:off x="7920550" y="483956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3" name="Google Shape;1853;p27"/>
          <p:cNvGrpSpPr/>
          <p:nvPr/>
        </p:nvGrpSpPr>
        <p:grpSpPr>
          <a:xfrm>
            <a:off x="8723458" y="878087"/>
            <a:ext cx="262163" cy="531538"/>
            <a:chOff x="2322875" y="1049950"/>
            <a:chExt cx="1301705" cy="2640525"/>
          </a:xfrm>
        </p:grpSpPr>
        <p:sp>
          <p:nvSpPr>
            <p:cNvPr id="1854" name="Google Shape;1854;p27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7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7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7" name="Google Shape;1857;p27"/>
          <p:cNvGrpSpPr/>
          <p:nvPr/>
        </p:nvGrpSpPr>
        <p:grpSpPr>
          <a:xfrm>
            <a:off x="186596" y="3483599"/>
            <a:ext cx="262163" cy="531538"/>
            <a:chOff x="2322875" y="1049950"/>
            <a:chExt cx="1301705" cy="2640525"/>
          </a:xfrm>
        </p:grpSpPr>
        <p:sp>
          <p:nvSpPr>
            <p:cNvPr id="1858" name="Google Shape;1858;p27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7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1" name="Google Shape;1861;p27"/>
          <p:cNvSpPr/>
          <p:nvPr/>
        </p:nvSpPr>
        <p:spPr>
          <a:xfrm>
            <a:off x="186599" y="1037226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8"/>
          <p:cNvSpPr/>
          <p:nvPr/>
        </p:nvSpPr>
        <p:spPr>
          <a:xfrm>
            <a:off x="1624270" y="-5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28"/>
          <p:cNvSpPr/>
          <p:nvPr/>
        </p:nvSpPr>
        <p:spPr>
          <a:xfrm rot="-5400000">
            <a:off x="664693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28"/>
          <p:cNvSpPr/>
          <p:nvPr/>
        </p:nvSpPr>
        <p:spPr>
          <a:xfrm flipH="1">
            <a:off x="32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6" name="Google Shape;1866;p28"/>
          <p:cNvGrpSpPr/>
          <p:nvPr/>
        </p:nvGrpSpPr>
        <p:grpSpPr>
          <a:xfrm flipH="1" rot="-6423465">
            <a:off x="-73991" y="-507194"/>
            <a:ext cx="1059855" cy="1224620"/>
            <a:chOff x="725975" y="580175"/>
            <a:chExt cx="3328618" cy="3846085"/>
          </a:xfrm>
        </p:grpSpPr>
        <p:sp>
          <p:nvSpPr>
            <p:cNvPr id="1867" name="Google Shape;1867;p28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8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8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8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8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8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8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8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8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8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8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8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8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8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1" name="Google Shape;1881;p28"/>
          <p:cNvGrpSpPr/>
          <p:nvPr/>
        </p:nvGrpSpPr>
        <p:grpSpPr>
          <a:xfrm flipH="1" rot="-9502837">
            <a:off x="-158828" y="4390570"/>
            <a:ext cx="1112202" cy="1060997"/>
            <a:chOff x="936800" y="644000"/>
            <a:chExt cx="3397834" cy="3241401"/>
          </a:xfrm>
        </p:grpSpPr>
        <p:sp>
          <p:nvSpPr>
            <p:cNvPr id="1882" name="Google Shape;1882;p28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8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8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8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8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8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8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8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8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8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2" name="Google Shape;1892;p28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1893" name="Google Shape;1893;p28"/>
          <p:cNvGrpSpPr/>
          <p:nvPr/>
        </p:nvGrpSpPr>
        <p:grpSpPr>
          <a:xfrm>
            <a:off x="8117791" y="4210342"/>
            <a:ext cx="1356911" cy="1421440"/>
            <a:chOff x="1511250" y="306000"/>
            <a:chExt cx="3756676" cy="3935328"/>
          </a:xfrm>
        </p:grpSpPr>
        <p:sp>
          <p:nvSpPr>
            <p:cNvPr id="1894" name="Google Shape;1894;p28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8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8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8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8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8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8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8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8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8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8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8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8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8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8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8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8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8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8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8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8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8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8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8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8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8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8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8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8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8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8" name="Google Shape;1928;p28"/>
          <p:cNvGrpSpPr/>
          <p:nvPr/>
        </p:nvGrpSpPr>
        <p:grpSpPr>
          <a:xfrm rot="5778426">
            <a:off x="8403978" y="-477225"/>
            <a:ext cx="1088463" cy="1164708"/>
            <a:chOff x="1141181" y="262025"/>
            <a:chExt cx="4067198" cy="4352099"/>
          </a:xfrm>
        </p:grpSpPr>
        <p:sp>
          <p:nvSpPr>
            <p:cNvPr id="1929" name="Google Shape;1929;p28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8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8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8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8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8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8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8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8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8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8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8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8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2" name="Google Shape;1942;p28"/>
          <p:cNvSpPr/>
          <p:nvPr/>
        </p:nvSpPr>
        <p:spPr>
          <a:xfrm flipH="1" rot="1596439">
            <a:off x="5692868" y="-725424"/>
            <a:ext cx="1964187" cy="1179809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28"/>
          <p:cNvSpPr/>
          <p:nvPr/>
        </p:nvSpPr>
        <p:spPr>
          <a:xfrm rot="9203561">
            <a:off x="1523393" y="4663926"/>
            <a:ext cx="1964187" cy="1179809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28"/>
          <p:cNvSpPr/>
          <p:nvPr/>
        </p:nvSpPr>
        <p:spPr>
          <a:xfrm>
            <a:off x="7467288" y="482771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28"/>
          <p:cNvSpPr/>
          <p:nvPr/>
        </p:nvSpPr>
        <p:spPr>
          <a:xfrm>
            <a:off x="8820824" y="3875338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28"/>
          <p:cNvSpPr/>
          <p:nvPr/>
        </p:nvSpPr>
        <p:spPr>
          <a:xfrm>
            <a:off x="1363174" y="1475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28"/>
          <p:cNvSpPr/>
          <p:nvPr/>
        </p:nvSpPr>
        <p:spPr>
          <a:xfrm>
            <a:off x="146213" y="9417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8" name="Google Shape;1948;p28"/>
          <p:cNvGrpSpPr/>
          <p:nvPr/>
        </p:nvGrpSpPr>
        <p:grpSpPr>
          <a:xfrm>
            <a:off x="146221" y="3496312"/>
            <a:ext cx="262163" cy="531538"/>
            <a:chOff x="2322875" y="1049950"/>
            <a:chExt cx="1301705" cy="2640525"/>
          </a:xfrm>
        </p:grpSpPr>
        <p:sp>
          <p:nvSpPr>
            <p:cNvPr id="1949" name="Google Shape;1949;p28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8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8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8"/>
          <p:cNvGrpSpPr/>
          <p:nvPr/>
        </p:nvGrpSpPr>
        <p:grpSpPr>
          <a:xfrm>
            <a:off x="8716971" y="831762"/>
            <a:ext cx="262163" cy="531538"/>
            <a:chOff x="2322875" y="1049950"/>
            <a:chExt cx="1301705" cy="2640525"/>
          </a:xfrm>
        </p:grpSpPr>
        <p:sp>
          <p:nvSpPr>
            <p:cNvPr id="1953" name="Google Shape;1953;p28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8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8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9"/>
          <p:cNvSpPr/>
          <p:nvPr/>
        </p:nvSpPr>
        <p:spPr>
          <a:xfrm rot="10800000">
            <a:off x="3940625" y="4015122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29"/>
          <p:cNvSpPr/>
          <p:nvPr/>
        </p:nvSpPr>
        <p:spPr>
          <a:xfrm rot="5400000">
            <a:off x="270216" y="-270135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29"/>
          <p:cNvSpPr/>
          <p:nvPr/>
        </p:nvSpPr>
        <p:spPr>
          <a:xfrm flipH="1" rot="10800000">
            <a:off x="6527124" y="-5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29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1961" name="Google Shape;1961;p29"/>
          <p:cNvGrpSpPr/>
          <p:nvPr/>
        </p:nvGrpSpPr>
        <p:grpSpPr>
          <a:xfrm>
            <a:off x="-381904" y="-565171"/>
            <a:ext cx="1243062" cy="1150074"/>
            <a:chOff x="940201" y="467822"/>
            <a:chExt cx="4254149" cy="3935914"/>
          </a:xfrm>
        </p:grpSpPr>
        <p:sp>
          <p:nvSpPr>
            <p:cNvPr id="1962" name="Google Shape;1962;p29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9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9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9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9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9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9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9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0" name="Google Shape;1970;p29"/>
          <p:cNvGrpSpPr/>
          <p:nvPr/>
        </p:nvGrpSpPr>
        <p:grpSpPr>
          <a:xfrm rot="6685518">
            <a:off x="-176398" y="4445025"/>
            <a:ext cx="1139032" cy="1218819"/>
            <a:chOff x="1141181" y="262025"/>
            <a:chExt cx="4067198" cy="4352099"/>
          </a:xfrm>
        </p:grpSpPr>
        <p:sp>
          <p:nvSpPr>
            <p:cNvPr id="1971" name="Google Shape;1971;p29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9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9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9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9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9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9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9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9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9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9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9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9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29"/>
          <p:cNvGrpSpPr/>
          <p:nvPr/>
        </p:nvGrpSpPr>
        <p:grpSpPr>
          <a:xfrm flipH="1" rot="3836898">
            <a:off x="8206033" y="4306687"/>
            <a:ext cx="1063352" cy="1228661"/>
            <a:chOff x="725975" y="580175"/>
            <a:chExt cx="3328618" cy="3846085"/>
          </a:xfrm>
        </p:grpSpPr>
        <p:sp>
          <p:nvSpPr>
            <p:cNvPr id="1985" name="Google Shape;1985;p29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9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9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9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9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9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9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9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9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9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9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9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9" name="Google Shape;1999;p29"/>
          <p:cNvSpPr/>
          <p:nvPr/>
        </p:nvSpPr>
        <p:spPr>
          <a:xfrm>
            <a:off x="8770924" y="968926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0" name="Google Shape;2000;p29"/>
          <p:cNvGrpSpPr/>
          <p:nvPr/>
        </p:nvGrpSpPr>
        <p:grpSpPr>
          <a:xfrm rot="2499223">
            <a:off x="8211342" y="-432131"/>
            <a:ext cx="1201924" cy="1146588"/>
            <a:chOff x="936800" y="644000"/>
            <a:chExt cx="3397834" cy="3241401"/>
          </a:xfrm>
        </p:grpSpPr>
        <p:sp>
          <p:nvSpPr>
            <p:cNvPr id="2001" name="Google Shape;2001;p29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9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9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9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9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9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9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9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9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9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1" name="Google Shape;2011;p29"/>
          <p:cNvSpPr/>
          <p:nvPr/>
        </p:nvSpPr>
        <p:spPr>
          <a:xfrm rot="255579">
            <a:off x="4619646" y="-842538"/>
            <a:ext cx="3148525" cy="1400099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29"/>
          <p:cNvSpPr/>
          <p:nvPr/>
        </p:nvSpPr>
        <p:spPr>
          <a:xfrm>
            <a:off x="229625" y="3879325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29"/>
          <p:cNvSpPr/>
          <p:nvPr/>
        </p:nvSpPr>
        <p:spPr>
          <a:xfrm flipH="1" rot="10544421">
            <a:off x="1695396" y="4592762"/>
            <a:ext cx="3148525" cy="1400099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29"/>
          <p:cNvGrpSpPr/>
          <p:nvPr/>
        </p:nvGrpSpPr>
        <p:grpSpPr>
          <a:xfrm flipH="1">
            <a:off x="191961" y="1080687"/>
            <a:ext cx="262163" cy="531538"/>
            <a:chOff x="2322875" y="1049950"/>
            <a:chExt cx="1301705" cy="2640525"/>
          </a:xfrm>
        </p:grpSpPr>
        <p:sp>
          <p:nvSpPr>
            <p:cNvPr id="2015" name="Google Shape;2015;p29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9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9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29"/>
          <p:cNvGrpSpPr/>
          <p:nvPr/>
        </p:nvGrpSpPr>
        <p:grpSpPr>
          <a:xfrm flipH="1">
            <a:off x="8718989" y="3347787"/>
            <a:ext cx="262163" cy="531538"/>
            <a:chOff x="2322875" y="1049950"/>
            <a:chExt cx="1301705" cy="2640525"/>
          </a:xfrm>
        </p:grpSpPr>
        <p:sp>
          <p:nvSpPr>
            <p:cNvPr id="2019" name="Google Shape;2019;p29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9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9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_1_1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30"/>
          <p:cNvSpPr/>
          <p:nvPr/>
        </p:nvSpPr>
        <p:spPr>
          <a:xfrm flipH="1">
            <a:off x="3940625" y="-5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30"/>
          <p:cNvSpPr/>
          <p:nvPr/>
        </p:nvSpPr>
        <p:spPr>
          <a:xfrm flipH="1" rot="5400000">
            <a:off x="27021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30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30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2027" name="Google Shape;2027;p30"/>
          <p:cNvGrpSpPr/>
          <p:nvPr/>
        </p:nvGrpSpPr>
        <p:grpSpPr>
          <a:xfrm>
            <a:off x="-381904" y="-565171"/>
            <a:ext cx="1243062" cy="1150074"/>
            <a:chOff x="940201" y="467822"/>
            <a:chExt cx="4254149" cy="3935914"/>
          </a:xfrm>
        </p:grpSpPr>
        <p:sp>
          <p:nvSpPr>
            <p:cNvPr id="2028" name="Google Shape;2028;p30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6" name="Google Shape;2036;p30"/>
          <p:cNvGrpSpPr/>
          <p:nvPr/>
        </p:nvGrpSpPr>
        <p:grpSpPr>
          <a:xfrm rot="6685518">
            <a:off x="-176398" y="4445025"/>
            <a:ext cx="1139032" cy="1218819"/>
            <a:chOff x="1141181" y="262025"/>
            <a:chExt cx="4067198" cy="4352099"/>
          </a:xfrm>
        </p:grpSpPr>
        <p:sp>
          <p:nvSpPr>
            <p:cNvPr id="2037" name="Google Shape;2037;p30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0" name="Google Shape;2050;p30"/>
          <p:cNvGrpSpPr/>
          <p:nvPr/>
        </p:nvGrpSpPr>
        <p:grpSpPr>
          <a:xfrm flipH="1" rot="3836898">
            <a:off x="8206033" y="4306687"/>
            <a:ext cx="1063352" cy="1228661"/>
            <a:chOff x="725975" y="580175"/>
            <a:chExt cx="3328618" cy="3846085"/>
          </a:xfrm>
        </p:grpSpPr>
        <p:sp>
          <p:nvSpPr>
            <p:cNvPr id="2051" name="Google Shape;2051;p30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5" name="Google Shape;2065;p30"/>
          <p:cNvSpPr txBox="1"/>
          <p:nvPr>
            <p:ph idx="1" type="subTitle"/>
          </p:nvPr>
        </p:nvSpPr>
        <p:spPr>
          <a:xfrm>
            <a:off x="735775" y="1402150"/>
            <a:ext cx="7692000" cy="32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66" name="Google Shape;2066;p30"/>
          <p:cNvGrpSpPr/>
          <p:nvPr/>
        </p:nvGrpSpPr>
        <p:grpSpPr>
          <a:xfrm flipH="1" rot="-9502837">
            <a:off x="8181622" y="-397605"/>
            <a:ext cx="1112202" cy="1060997"/>
            <a:chOff x="936800" y="644000"/>
            <a:chExt cx="3397834" cy="3241401"/>
          </a:xfrm>
        </p:grpSpPr>
        <p:sp>
          <p:nvSpPr>
            <p:cNvPr id="2067" name="Google Shape;2067;p30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0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7" name="Google Shape;2077;p30"/>
          <p:cNvSpPr/>
          <p:nvPr/>
        </p:nvSpPr>
        <p:spPr>
          <a:xfrm>
            <a:off x="8701457" y="101771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30"/>
          <p:cNvSpPr/>
          <p:nvPr/>
        </p:nvSpPr>
        <p:spPr>
          <a:xfrm>
            <a:off x="213398" y="37773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9" name="Google Shape;2079;p30"/>
          <p:cNvGrpSpPr/>
          <p:nvPr/>
        </p:nvGrpSpPr>
        <p:grpSpPr>
          <a:xfrm flipH="1">
            <a:off x="8701443" y="3502487"/>
            <a:ext cx="262163" cy="531538"/>
            <a:chOff x="2322875" y="1049950"/>
            <a:chExt cx="1301705" cy="2640525"/>
          </a:xfrm>
        </p:grpSpPr>
        <p:sp>
          <p:nvSpPr>
            <p:cNvPr id="2080" name="Google Shape;2080;p30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3" name="Google Shape;2083;p30"/>
          <p:cNvGrpSpPr/>
          <p:nvPr/>
        </p:nvGrpSpPr>
        <p:grpSpPr>
          <a:xfrm flipH="1">
            <a:off x="160471" y="954012"/>
            <a:ext cx="262163" cy="531538"/>
            <a:chOff x="2322875" y="1049950"/>
            <a:chExt cx="1301705" cy="2640525"/>
          </a:xfrm>
        </p:grpSpPr>
        <p:sp>
          <p:nvSpPr>
            <p:cNvPr id="2084" name="Google Shape;2084;p30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7" name="Google Shape;2087;p30"/>
          <p:cNvSpPr/>
          <p:nvPr/>
        </p:nvSpPr>
        <p:spPr>
          <a:xfrm rot="-1596439">
            <a:off x="1523393" y="-726224"/>
            <a:ext cx="1964187" cy="1179809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30"/>
          <p:cNvSpPr/>
          <p:nvPr/>
        </p:nvSpPr>
        <p:spPr>
          <a:xfrm flipH="1" rot="-9203561">
            <a:off x="5692868" y="4679051"/>
            <a:ext cx="1964187" cy="1179809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30"/>
          <p:cNvSpPr/>
          <p:nvPr/>
        </p:nvSpPr>
        <p:spPr>
          <a:xfrm>
            <a:off x="2177124" y="4844801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30"/>
          <p:cNvSpPr/>
          <p:nvPr/>
        </p:nvSpPr>
        <p:spPr>
          <a:xfrm>
            <a:off x="6797249" y="103488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/>
          <p:nvPr/>
        </p:nvSpPr>
        <p:spPr>
          <a:xfrm flipH="1" rot="10800000">
            <a:off x="2216045" y="4015122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"/>
          <p:cNvSpPr/>
          <p:nvPr/>
        </p:nvSpPr>
        <p:spPr>
          <a:xfrm flipH="1" rot="-5400000">
            <a:off x="6646936" y="-270135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 rot="10800000">
            <a:off x="32" y="-5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720000" y="1116775"/>
            <a:ext cx="77040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8" name="Google Shape;178;p4"/>
          <p:cNvGrpSpPr/>
          <p:nvPr/>
        </p:nvGrpSpPr>
        <p:grpSpPr>
          <a:xfrm rot="-4376535">
            <a:off x="-73991" y="4320599"/>
            <a:ext cx="1059855" cy="1224620"/>
            <a:chOff x="725975" y="580175"/>
            <a:chExt cx="3328618" cy="3846085"/>
          </a:xfrm>
        </p:grpSpPr>
        <p:sp>
          <p:nvSpPr>
            <p:cNvPr id="179" name="Google Shape;179;p4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4"/>
          <p:cNvGrpSpPr/>
          <p:nvPr/>
        </p:nvGrpSpPr>
        <p:grpSpPr>
          <a:xfrm rot="818575">
            <a:off x="8297112" y="4253970"/>
            <a:ext cx="1163928" cy="1245460"/>
            <a:chOff x="1141181" y="262025"/>
            <a:chExt cx="4067198" cy="4352099"/>
          </a:xfrm>
        </p:grpSpPr>
        <p:sp>
          <p:nvSpPr>
            <p:cNvPr id="194" name="Google Shape;194;p4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4"/>
          <p:cNvGrpSpPr/>
          <p:nvPr/>
        </p:nvGrpSpPr>
        <p:grpSpPr>
          <a:xfrm rot="-1297163">
            <a:off x="-158828" y="-413542"/>
            <a:ext cx="1112202" cy="1060997"/>
            <a:chOff x="936800" y="644000"/>
            <a:chExt cx="3397834" cy="3241401"/>
          </a:xfrm>
        </p:grpSpPr>
        <p:sp>
          <p:nvSpPr>
            <p:cNvPr id="208" name="Google Shape;208;p4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flipH="1" rot="1714220">
            <a:off x="5382199" y="-881136"/>
            <a:ext cx="2227652" cy="1338159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"/>
          <p:cNvSpPr/>
          <p:nvPr/>
        </p:nvSpPr>
        <p:spPr>
          <a:xfrm flipH="1" rot="-9131189">
            <a:off x="1692726" y="4651216"/>
            <a:ext cx="2227686" cy="1338178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/>
          <p:nvPr/>
        </p:nvSpPr>
        <p:spPr>
          <a:xfrm>
            <a:off x="203585" y="1116775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"/>
          <p:cNvSpPr/>
          <p:nvPr/>
        </p:nvSpPr>
        <p:spPr>
          <a:xfrm>
            <a:off x="8823819" y="39046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4"/>
          <p:cNvGrpSpPr/>
          <p:nvPr/>
        </p:nvGrpSpPr>
        <p:grpSpPr>
          <a:xfrm>
            <a:off x="165918" y="3563799"/>
            <a:ext cx="262163" cy="531538"/>
            <a:chOff x="2322875" y="1049950"/>
            <a:chExt cx="1301705" cy="2640525"/>
          </a:xfrm>
        </p:grpSpPr>
        <p:sp>
          <p:nvSpPr>
            <p:cNvPr id="223" name="Google Shape;223;p4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4"/>
          <p:cNvGrpSpPr/>
          <p:nvPr/>
        </p:nvGrpSpPr>
        <p:grpSpPr>
          <a:xfrm>
            <a:off x="8719966" y="984399"/>
            <a:ext cx="262163" cy="531538"/>
            <a:chOff x="2322875" y="1049950"/>
            <a:chExt cx="1301705" cy="2640525"/>
          </a:xfrm>
        </p:grpSpPr>
        <p:sp>
          <p:nvSpPr>
            <p:cNvPr id="227" name="Google Shape;227;p4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4"/>
          <p:cNvGrpSpPr/>
          <p:nvPr/>
        </p:nvGrpSpPr>
        <p:grpSpPr>
          <a:xfrm>
            <a:off x="8382189" y="-342759"/>
            <a:ext cx="993769" cy="919430"/>
            <a:chOff x="940201" y="467822"/>
            <a:chExt cx="4254149" cy="3935914"/>
          </a:xfrm>
        </p:grpSpPr>
        <p:sp>
          <p:nvSpPr>
            <p:cNvPr id="231" name="Google Shape;231;p4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_1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1"/>
          <p:cNvSpPr/>
          <p:nvPr/>
        </p:nvSpPr>
        <p:spPr>
          <a:xfrm>
            <a:off x="1624270" y="-5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31"/>
          <p:cNvSpPr/>
          <p:nvPr/>
        </p:nvSpPr>
        <p:spPr>
          <a:xfrm rot="-5400000">
            <a:off x="664693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31"/>
          <p:cNvSpPr/>
          <p:nvPr/>
        </p:nvSpPr>
        <p:spPr>
          <a:xfrm flipH="1">
            <a:off x="32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5" name="Google Shape;2095;p31"/>
          <p:cNvGrpSpPr/>
          <p:nvPr/>
        </p:nvGrpSpPr>
        <p:grpSpPr>
          <a:xfrm flipH="1" rot="-6423465">
            <a:off x="-73991" y="-507194"/>
            <a:ext cx="1059855" cy="1224620"/>
            <a:chOff x="725975" y="580175"/>
            <a:chExt cx="3328618" cy="3846085"/>
          </a:xfrm>
        </p:grpSpPr>
        <p:sp>
          <p:nvSpPr>
            <p:cNvPr id="2096" name="Google Shape;2096;p31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1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1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1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1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1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1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1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1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1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1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1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1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1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0" name="Google Shape;2110;p31"/>
          <p:cNvGrpSpPr/>
          <p:nvPr/>
        </p:nvGrpSpPr>
        <p:grpSpPr>
          <a:xfrm flipH="1" rot="-9502837">
            <a:off x="-158828" y="4390570"/>
            <a:ext cx="1112202" cy="1060997"/>
            <a:chOff x="936800" y="644000"/>
            <a:chExt cx="3397834" cy="3241401"/>
          </a:xfrm>
        </p:grpSpPr>
        <p:sp>
          <p:nvSpPr>
            <p:cNvPr id="2111" name="Google Shape;2111;p31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1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1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1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1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1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1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1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1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1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1" name="Google Shape;2121;p31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2122" name="Google Shape;2122;p31"/>
          <p:cNvGrpSpPr/>
          <p:nvPr/>
        </p:nvGrpSpPr>
        <p:grpSpPr>
          <a:xfrm>
            <a:off x="8117791" y="4210342"/>
            <a:ext cx="1356911" cy="1421440"/>
            <a:chOff x="1511250" y="306000"/>
            <a:chExt cx="3756676" cy="3935328"/>
          </a:xfrm>
        </p:grpSpPr>
        <p:sp>
          <p:nvSpPr>
            <p:cNvPr id="2123" name="Google Shape;2123;p31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1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1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1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1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1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1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1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1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1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1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1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1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1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1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1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1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1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1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1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1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1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1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1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1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1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1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1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1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1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1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1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1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1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"/>
          <p:cNvSpPr txBox="1"/>
          <p:nvPr>
            <p:ph idx="1" type="subTitle"/>
          </p:nvPr>
        </p:nvSpPr>
        <p:spPr>
          <a:xfrm>
            <a:off x="735775" y="1249750"/>
            <a:ext cx="7692000" cy="10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158" name="Google Shape;2158;p31"/>
          <p:cNvGrpSpPr/>
          <p:nvPr/>
        </p:nvGrpSpPr>
        <p:grpSpPr>
          <a:xfrm>
            <a:off x="8273618" y="-437238"/>
            <a:ext cx="1172444" cy="1084738"/>
            <a:chOff x="940201" y="467822"/>
            <a:chExt cx="4254149" cy="3935914"/>
          </a:xfrm>
        </p:grpSpPr>
        <p:sp>
          <p:nvSpPr>
            <p:cNvPr id="2159" name="Google Shape;2159;p31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1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1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1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1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1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1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1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7" name="Google Shape;2167;p31"/>
          <p:cNvSpPr/>
          <p:nvPr/>
        </p:nvSpPr>
        <p:spPr>
          <a:xfrm>
            <a:off x="5203400" y="-503900"/>
            <a:ext cx="1917991" cy="852900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31"/>
          <p:cNvSpPr/>
          <p:nvPr/>
        </p:nvSpPr>
        <p:spPr>
          <a:xfrm flipH="1">
            <a:off x="264324" y="101771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31"/>
          <p:cNvSpPr/>
          <p:nvPr/>
        </p:nvSpPr>
        <p:spPr>
          <a:xfrm flipH="1">
            <a:off x="8779044" y="37773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31"/>
          <p:cNvSpPr/>
          <p:nvPr/>
        </p:nvSpPr>
        <p:spPr>
          <a:xfrm flipH="1" rot="10800000">
            <a:off x="2061225" y="4778875"/>
            <a:ext cx="1917991" cy="852900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1" name="Google Shape;2171;p31"/>
          <p:cNvGrpSpPr/>
          <p:nvPr/>
        </p:nvGrpSpPr>
        <p:grpSpPr>
          <a:xfrm>
            <a:off x="160471" y="3502487"/>
            <a:ext cx="262163" cy="531538"/>
            <a:chOff x="2322875" y="1049950"/>
            <a:chExt cx="1301705" cy="2640525"/>
          </a:xfrm>
        </p:grpSpPr>
        <p:sp>
          <p:nvSpPr>
            <p:cNvPr id="2172" name="Google Shape;2172;p31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1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1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5" name="Google Shape;2175;p31"/>
          <p:cNvGrpSpPr/>
          <p:nvPr/>
        </p:nvGrpSpPr>
        <p:grpSpPr>
          <a:xfrm>
            <a:off x="8721321" y="954012"/>
            <a:ext cx="262163" cy="531538"/>
            <a:chOff x="2322875" y="1049950"/>
            <a:chExt cx="1301705" cy="2640525"/>
          </a:xfrm>
        </p:grpSpPr>
        <p:sp>
          <p:nvSpPr>
            <p:cNvPr id="2176" name="Google Shape;2176;p31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1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1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9" name="Google Shape;2179;p31"/>
          <p:cNvSpPr/>
          <p:nvPr/>
        </p:nvSpPr>
        <p:spPr>
          <a:xfrm flipH="1">
            <a:off x="7545099" y="4844801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_1_1_1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32"/>
          <p:cNvSpPr/>
          <p:nvPr/>
        </p:nvSpPr>
        <p:spPr>
          <a:xfrm flipH="1" rot="10800000">
            <a:off x="2621870" y="4015022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32"/>
          <p:cNvSpPr/>
          <p:nvPr/>
        </p:nvSpPr>
        <p:spPr>
          <a:xfrm flipH="1" rot="-5400000">
            <a:off x="6646936" y="-270236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32"/>
          <p:cNvSpPr/>
          <p:nvPr/>
        </p:nvSpPr>
        <p:spPr>
          <a:xfrm flipH="1" rot="5400000">
            <a:off x="136982" y="-137027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4" name="Google Shape;2184;p32"/>
          <p:cNvGrpSpPr/>
          <p:nvPr/>
        </p:nvGrpSpPr>
        <p:grpSpPr>
          <a:xfrm>
            <a:off x="8097571" y="4170654"/>
            <a:ext cx="1243062" cy="1150074"/>
            <a:chOff x="940201" y="467822"/>
            <a:chExt cx="4254149" cy="3935914"/>
          </a:xfrm>
        </p:grpSpPr>
        <p:sp>
          <p:nvSpPr>
            <p:cNvPr id="2185" name="Google Shape;2185;p32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2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2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2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2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2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2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2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3" name="Google Shape;2193;p32"/>
          <p:cNvGrpSpPr/>
          <p:nvPr/>
        </p:nvGrpSpPr>
        <p:grpSpPr>
          <a:xfrm>
            <a:off x="-207221" y="-558008"/>
            <a:ext cx="1356911" cy="1421440"/>
            <a:chOff x="1511250" y="306000"/>
            <a:chExt cx="3756676" cy="3935328"/>
          </a:xfrm>
        </p:grpSpPr>
        <p:sp>
          <p:nvSpPr>
            <p:cNvPr id="2194" name="Google Shape;2194;p32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2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2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2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2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2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2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2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2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2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2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2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2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2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2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2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2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2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2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2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2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2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2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2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2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2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2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2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2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2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2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2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2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2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8" name="Google Shape;2228;p32"/>
          <p:cNvGrpSpPr/>
          <p:nvPr/>
        </p:nvGrpSpPr>
        <p:grpSpPr>
          <a:xfrm rot="-1309239">
            <a:off x="-471302" y="4297438"/>
            <a:ext cx="1315430" cy="1254868"/>
            <a:chOff x="936800" y="644000"/>
            <a:chExt cx="3397834" cy="3241401"/>
          </a:xfrm>
        </p:grpSpPr>
        <p:sp>
          <p:nvSpPr>
            <p:cNvPr id="2229" name="Google Shape;2229;p32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2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2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2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2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2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2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2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2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2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9" name="Google Shape;2239;p32"/>
          <p:cNvSpPr/>
          <p:nvPr/>
        </p:nvSpPr>
        <p:spPr>
          <a:xfrm>
            <a:off x="4941300" y="-363750"/>
            <a:ext cx="1917991" cy="852900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32"/>
          <p:cNvSpPr txBox="1"/>
          <p:nvPr>
            <p:ph type="title"/>
          </p:nvPr>
        </p:nvSpPr>
        <p:spPr>
          <a:xfrm>
            <a:off x="5072763" y="1427250"/>
            <a:ext cx="2853600" cy="11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41" name="Google Shape;2241;p32"/>
          <p:cNvSpPr txBox="1"/>
          <p:nvPr>
            <p:ph idx="1" type="subTitle"/>
          </p:nvPr>
        </p:nvSpPr>
        <p:spPr>
          <a:xfrm>
            <a:off x="5072763" y="2645175"/>
            <a:ext cx="2853600" cy="1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42" name="Google Shape;2242;p32"/>
          <p:cNvGrpSpPr/>
          <p:nvPr/>
        </p:nvGrpSpPr>
        <p:grpSpPr>
          <a:xfrm rot="3101353">
            <a:off x="8206643" y="-333195"/>
            <a:ext cx="1209708" cy="1029501"/>
            <a:chOff x="725975" y="529375"/>
            <a:chExt cx="4581126" cy="3898687"/>
          </a:xfrm>
        </p:grpSpPr>
        <p:sp>
          <p:nvSpPr>
            <p:cNvPr id="2243" name="Google Shape;2243;p32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2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2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2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2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2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2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6" name="Google Shape;2266;p32"/>
          <p:cNvSpPr/>
          <p:nvPr/>
        </p:nvSpPr>
        <p:spPr>
          <a:xfrm flipH="1">
            <a:off x="1381769" y="482771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32"/>
          <p:cNvSpPr/>
          <p:nvPr/>
        </p:nvSpPr>
        <p:spPr>
          <a:xfrm flipH="1">
            <a:off x="188499" y="30692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32"/>
          <p:cNvSpPr/>
          <p:nvPr/>
        </p:nvSpPr>
        <p:spPr>
          <a:xfrm flipH="1">
            <a:off x="8755769" y="327981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32"/>
          <p:cNvSpPr/>
          <p:nvPr/>
        </p:nvSpPr>
        <p:spPr>
          <a:xfrm flipH="1" rot="10800000">
            <a:off x="2061225" y="4687050"/>
            <a:ext cx="1917991" cy="852900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0" name="Google Shape;2270;p32"/>
          <p:cNvGrpSpPr/>
          <p:nvPr/>
        </p:nvGrpSpPr>
        <p:grpSpPr>
          <a:xfrm>
            <a:off x="188496" y="1108362"/>
            <a:ext cx="262163" cy="531538"/>
            <a:chOff x="2322875" y="1049950"/>
            <a:chExt cx="1301705" cy="2640525"/>
          </a:xfrm>
        </p:grpSpPr>
        <p:sp>
          <p:nvSpPr>
            <p:cNvPr id="2271" name="Google Shape;2271;p32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4" name="Google Shape;2274;p32"/>
          <p:cNvGrpSpPr/>
          <p:nvPr/>
        </p:nvGrpSpPr>
        <p:grpSpPr>
          <a:xfrm>
            <a:off x="8718096" y="1073112"/>
            <a:ext cx="262163" cy="531538"/>
            <a:chOff x="2322875" y="1049950"/>
            <a:chExt cx="1301705" cy="2640525"/>
          </a:xfrm>
        </p:grpSpPr>
        <p:sp>
          <p:nvSpPr>
            <p:cNvPr id="2275" name="Google Shape;2275;p32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33"/>
          <p:cNvSpPr/>
          <p:nvPr/>
        </p:nvSpPr>
        <p:spPr>
          <a:xfrm flipH="1" rot="5400000">
            <a:off x="27021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33"/>
          <p:cNvSpPr txBox="1"/>
          <p:nvPr>
            <p:ph type="title"/>
          </p:nvPr>
        </p:nvSpPr>
        <p:spPr>
          <a:xfrm>
            <a:off x="726032" y="692775"/>
            <a:ext cx="36195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1" name="Google Shape;2281;p33"/>
          <p:cNvSpPr txBox="1"/>
          <p:nvPr>
            <p:ph idx="1" type="subTitle"/>
          </p:nvPr>
        </p:nvSpPr>
        <p:spPr>
          <a:xfrm>
            <a:off x="725975" y="1524925"/>
            <a:ext cx="3619500" cy="10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2" name="Google Shape;2282;p33"/>
          <p:cNvSpPr txBox="1"/>
          <p:nvPr/>
        </p:nvSpPr>
        <p:spPr>
          <a:xfrm>
            <a:off x="725975" y="3252375"/>
            <a:ext cx="38460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2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83" name="Google Shape;2283;p33"/>
          <p:cNvSpPr/>
          <p:nvPr/>
        </p:nvSpPr>
        <p:spPr>
          <a:xfrm flipH="1">
            <a:off x="2162162" y="-4790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33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5" name="Google Shape;2285;p33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2286" name="Google Shape;2286;p33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3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3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3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3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3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3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3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3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3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3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3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3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9" name="Google Shape;2299;p33"/>
          <p:cNvGrpSpPr/>
          <p:nvPr/>
        </p:nvGrpSpPr>
        <p:grpSpPr>
          <a:xfrm flipH="1" rot="675310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2300" name="Google Shape;2300;p33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3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3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3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3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3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3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3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3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3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3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3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3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3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3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3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3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3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3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3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3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3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3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3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3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3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3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3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3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3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3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3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3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3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4" name="Google Shape;2334;p33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2335" name="Google Shape;2335;p33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3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3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3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3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3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3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3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3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3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3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3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3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3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3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3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3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3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3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3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3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3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3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33"/>
          <p:cNvSpPr/>
          <p:nvPr/>
        </p:nvSpPr>
        <p:spPr>
          <a:xfrm>
            <a:off x="8774288" y="113266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33"/>
          <p:cNvSpPr/>
          <p:nvPr/>
        </p:nvSpPr>
        <p:spPr>
          <a:xfrm>
            <a:off x="1465924" y="4852688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33"/>
          <p:cNvSpPr/>
          <p:nvPr/>
        </p:nvSpPr>
        <p:spPr>
          <a:xfrm>
            <a:off x="164724" y="25375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33"/>
          <p:cNvSpPr/>
          <p:nvPr/>
        </p:nvSpPr>
        <p:spPr>
          <a:xfrm>
            <a:off x="7742150" y="474501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33"/>
          <p:cNvSpPr/>
          <p:nvPr/>
        </p:nvSpPr>
        <p:spPr>
          <a:xfrm>
            <a:off x="1337988" y="2123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33"/>
          <p:cNvSpPr/>
          <p:nvPr/>
        </p:nvSpPr>
        <p:spPr>
          <a:xfrm flipH="1" rot="10800000">
            <a:off x="4858475" y="4614125"/>
            <a:ext cx="1917991" cy="852900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33"/>
          <p:cNvSpPr/>
          <p:nvPr/>
        </p:nvSpPr>
        <p:spPr>
          <a:xfrm rot="302">
            <a:off x="4483729" y="-370618"/>
            <a:ext cx="1950169" cy="1063317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34"/>
          <p:cNvSpPr/>
          <p:nvPr/>
        </p:nvSpPr>
        <p:spPr>
          <a:xfrm flipH="1">
            <a:off x="2278495" y="-53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34"/>
          <p:cNvSpPr/>
          <p:nvPr/>
        </p:nvSpPr>
        <p:spPr>
          <a:xfrm rot="-5400000">
            <a:off x="6646936" y="2646440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34"/>
          <p:cNvSpPr/>
          <p:nvPr/>
        </p:nvSpPr>
        <p:spPr>
          <a:xfrm rot="5400000">
            <a:off x="137007" y="237070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9" name="Google Shape;2369;p34"/>
          <p:cNvGrpSpPr/>
          <p:nvPr/>
        </p:nvGrpSpPr>
        <p:grpSpPr>
          <a:xfrm>
            <a:off x="8097571" y="4170654"/>
            <a:ext cx="1243062" cy="1150074"/>
            <a:chOff x="940201" y="467822"/>
            <a:chExt cx="4254149" cy="3935914"/>
          </a:xfrm>
        </p:grpSpPr>
        <p:sp>
          <p:nvSpPr>
            <p:cNvPr id="2370" name="Google Shape;2370;p34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8" name="Google Shape;2378;p34"/>
          <p:cNvGrpSpPr/>
          <p:nvPr/>
        </p:nvGrpSpPr>
        <p:grpSpPr>
          <a:xfrm>
            <a:off x="-207221" y="-558008"/>
            <a:ext cx="1356911" cy="1421440"/>
            <a:chOff x="1511250" y="306000"/>
            <a:chExt cx="3756676" cy="3935328"/>
          </a:xfrm>
        </p:grpSpPr>
        <p:sp>
          <p:nvSpPr>
            <p:cNvPr id="2379" name="Google Shape;2379;p34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4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4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3" name="Google Shape;2413;p34"/>
          <p:cNvGrpSpPr/>
          <p:nvPr/>
        </p:nvGrpSpPr>
        <p:grpSpPr>
          <a:xfrm rot="-1309239">
            <a:off x="-471302" y="4297438"/>
            <a:ext cx="1315430" cy="1254868"/>
            <a:chOff x="936800" y="644000"/>
            <a:chExt cx="3397834" cy="3241401"/>
          </a:xfrm>
        </p:grpSpPr>
        <p:sp>
          <p:nvSpPr>
            <p:cNvPr id="2414" name="Google Shape;2414;p34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4" name="Google Shape;2424;p34"/>
          <p:cNvSpPr/>
          <p:nvPr/>
        </p:nvSpPr>
        <p:spPr>
          <a:xfrm>
            <a:off x="4476150" y="-363750"/>
            <a:ext cx="2394932" cy="1064988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5" name="Google Shape;2425;p34"/>
          <p:cNvGrpSpPr/>
          <p:nvPr/>
        </p:nvGrpSpPr>
        <p:grpSpPr>
          <a:xfrm flipH="1" rot="-1588054">
            <a:off x="8194678" y="-554914"/>
            <a:ext cx="1224824" cy="1415236"/>
            <a:chOff x="725975" y="580175"/>
            <a:chExt cx="3328618" cy="3846085"/>
          </a:xfrm>
        </p:grpSpPr>
        <p:sp>
          <p:nvSpPr>
            <p:cNvPr id="2426" name="Google Shape;2426;p34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34"/>
          <p:cNvSpPr/>
          <p:nvPr/>
        </p:nvSpPr>
        <p:spPr>
          <a:xfrm flipH="1" rot="-225818">
            <a:off x="1632167" y="4408068"/>
            <a:ext cx="3266547" cy="1184347"/>
          </a:xfrm>
          <a:custGeom>
            <a:rect b="b" l="l" r="r" t="t"/>
            <a:pathLst>
              <a:path extrusionOk="0" fill="none" h="19231" w="53041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35"/>
          <p:cNvSpPr/>
          <p:nvPr/>
        </p:nvSpPr>
        <p:spPr>
          <a:xfrm flipH="1">
            <a:off x="3745837" y="-4790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35"/>
          <p:cNvSpPr/>
          <p:nvPr/>
        </p:nvSpPr>
        <p:spPr>
          <a:xfrm flipH="1" rot="5400000">
            <a:off x="27021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35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5" name="Google Shape;2445;p35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2446" name="Google Shape;2446;p35"/>
            <p:cNvSpPr/>
            <p:nvPr/>
          </p:nvSpPr>
          <p:spPr>
            <a:xfrm>
              <a:off x="1618170" y="262025"/>
              <a:ext cx="3590208" cy="3617788"/>
            </a:xfrm>
            <a:custGeom>
              <a:rect b="b" l="l" r="r" t="t"/>
              <a:pathLst>
                <a:path extrusionOk="0" h="20949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5"/>
            <p:cNvSpPr/>
            <p:nvPr/>
          </p:nvSpPr>
          <p:spPr>
            <a:xfrm>
              <a:off x="1618170" y="262025"/>
              <a:ext cx="3590208" cy="2527391"/>
            </a:xfrm>
            <a:custGeom>
              <a:rect b="b" l="l" r="r" t="t"/>
              <a:pathLst>
                <a:path extrusionOk="0" h="14635" w="20789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5"/>
            <p:cNvSpPr/>
            <p:nvPr/>
          </p:nvSpPr>
          <p:spPr>
            <a:xfrm>
              <a:off x="2902519" y="687548"/>
              <a:ext cx="385806" cy="347980"/>
            </a:xfrm>
            <a:custGeom>
              <a:rect b="b" l="l" r="r" t="t"/>
              <a:pathLst>
                <a:path extrusionOk="0" h="2015" w="2234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5"/>
            <p:cNvSpPr/>
            <p:nvPr/>
          </p:nvSpPr>
          <p:spPr>
            <a:xfrm>
              <a:off x="2952255" y="1474007"/>
              <a:ext cx="1477945" cy="1592075"/>
            </a:xfrm>
            <a:custGeom>
              <a:rect b="b" l="l" r="r" t="t"/>
              <a:pathLst>
                <a:path extrusionOk="0" h="9219" w="8558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5"/>
            <p:cNvSpPr/>
            <p:nvPr/>
          </p:nvSpPr>
          <p:spPr>
            <a:xfrm>
              <a:off x="3451523" y="1609228"/>
              <a:ext cx="1182287" cy="1269826"/>
            </a:xfrm>
            <a:custGeom>
              <a:rect b="b" l="l" r="r" t="t"/>
              <a:pathLst>
                <a:path extrusionOk="0" h="7353" w="6846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5"/>
            <p:cNvSpPr/>
            <p:nvPr/>
          </p:nvSpPr>
          <p:spPr>
            <a:xfrm>
              <a:off x="4442286" y="2283262"/>
              <a:ext cx="393405" cy="410669"/>
            </a:xfrm>
            <a:custGeom>
              <a:rect b="b" l="l" r="r" t="t"/>
              <a:pathLst>
                <a:path extrusionOk="0" h="2378" w="2278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5"/>
            <p:cNvSpPr/>
            <p:nvPr/>
          </p:nvSpPr>
          <p:spPr>
            <a:xfrm>
              <a:off x="4068051" y="1876044"/>
              <a:ext cx="393405" cy="410496"/>
            </a:xfrm>
            <a:custGeom>
              <a:rect b="b" l="l" r="r" t="t"/>
              <a:pathLst>
                <a:path extrusionOk="0" h="2377" w="2278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5"/>
            <p:cNvSpPr/>
            <p:nvPr/>
          </p:nvSpPr>
          <p:spPr>
            <a:xfrm>
              <a:off x="1141181" y="1962219"/>
              <a:ext cx="3622675" cy="2651904"/>
            </a:xfrm>
            <a:custGeom>
              <a:rect b="b" l="l" r="r" t="t"/>
              <a:pathLst>
                <a:path extrusionOk="0" h="15356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5"/>
            <p:cNvSpPr/>
            <p:nvPr/>
          </p:nvSpPr>
          <p:spPr>
            <a:xfrm>
              <a:off x="1141181" y="1962219"/>
              <a:ext cx="3622675" cy="1993418"/>
            </a:xfrm>
            <a:custGeom>
              <a:rect b="b" l="l" r="r" t="t"/>
              <a:pathLst>
                <a:path extrusionOk="0" h="11543" w="20977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5"/>
            <p:cNvSpPr/>
            <p:nvPr/>
          </p:nvSpPr>
          <p:spPr>
            <a:xfrm>
              <a:off x="1249980" y="3025337"/>
              <a:ext cx="3273999" cy="1078308"/>
            </a:xfrm>
            <a:custGeom>
              <a:rect b="b" l="l" r="r" t="t"/>
              <a:pathLst>
                <a:path extrusionOk="0" h="6244" w="18958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5"/>
            <p:cNvSpPr/>
            <p:nvPr/>
          </p:nvSpPr>
          <p:spPr>
            <a:xfrm>
              <a:off x="2428120" y="2960922"/>
              <a:ext cx="2008299" cy="606678"/>
            </a:xfrm>
            <a:custGeom>
              <a:rect b="b" l="l" r="r" t="t"/>
              <a:pathLst>
                <a:path extrusionOk="0" h="3513" w="11629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5"/>
            <p:cNvSpPr/>
            <p:nvPr/>
          </p:nvSpPr>
          <p:spPr>
            <a:xfrm>
              <a:off x="2917025" y="2792543"/>
              <a:ext cx="1583118" cy="505996"/>
            </a:xfrm>
            <a:custGeom>
              <a:rect b="b" l="l" r="r" t="t"/>
              <a:pathLst>
                <a:path extrusionOk="0" h="2930" w="9167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5"/>
            <p:cNvSpPr/>
            <p:nvPr/>
          </p:nvSpPr>
          <p:spPr>
            <a:xfrm>
              <a:off x="1752874" y="2207621"/>
              <a:ext cx="383043" cy="348153"/>
            </a:xfrm>
            <a:custGeom>
              <a:rect b="b" l="l" r="r" t="t"/>
              <a:pathLst>
                <a:path extrusionOk="0" h="2016" w="2218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9" name="Google Shape;2459;p35"/>
          <p:cNvGrpSpPr/>
          <p:nvPr/>
        </p:nvGrpSpPr>
        <p:grpSpPr>
          <a:xfrm flipH="1" rot="675310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2460" name="Google Shape;2460;p35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5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5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5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5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4" name="Google Shape;2494;p35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2495" name="Google Shape;2495;p35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5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5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5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5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5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5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5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5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5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5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5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8" name="Google Shape;2518;p35"/>
          <p:cNvSpPr/>
          <p:nvPr/>
        </p:nvSpPr>
        <p:spPr>
          <a:xfrm rot="-1388564">
            <a:off x="1508706" y="-887063"/>
            <a:ext cx="3024988" cy="1817020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35"/>
          <p:cNvSpPr/>
          <p:nvPr/>
        </p:nvSpPr>
        <p:spPr>
          <a:xfrm flipH="1" rot="-9572211">
            <a:off x="4590630" y="4189016"/>
            <a:ext cx="3025044" cy="1817052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0" name="Google Shape;2520;p35"/>
          <p:cNvGrpSpPr/>
          <p:nvPr/>
        </p:nvGrpSpPr>
        <p:grpSpPr>
          <a:xfrm>
            <a:off x="8166971" y="-476033"/>
            <a:ext cx="1243062" cy="1150074"/>
            <a:chOff x="940201" y="467822"/>
            <a:chExt cx="4254149" cy="3935914"/>
          </a:xfrm>
        </p:grpSpPr>
        <p:sp>
          <p:nvSpPr>
            <p:cNvPr id="2521" name="Google Shape;2521;p35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5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5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5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5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5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531" name="Google Shape;25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/>
          <p:nvPr/>
        </p:nvSpPr>
        <p:spPr>
          <a:xfrm>
            <a:off x="1624270" y="-50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 rot="-5400000">
            <a:off x="6646936" y="2646442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"/>
          <p:cNvSpPr/>
          <p:nvPr/>
        </p:nvSpPr>
        <p:spPr>
          <a:xfrm flipH="1">
            <a:off x="32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5"/>
          <p:cNvGrpSpPr/>
          <p:nvPr/>
        </p:nvGrpSpPr>
        <p:grpSpPr>
          <a:xfrm flipH="1" rot="-6423465">
            <a:off x="-73991" y="-507194"/>
            <a:ext cx="1059855" cy="1224620"/>
            <a:chOff x="725975" y="580175"/>
            <a:chExt cx="3328618" cy="3846085"/>
          </a:xfrm>
        </p:grpSpPr>
        <p:sp>
          <p:nvSpPr>
            <p:cNvPr id="244" name="Google Shape;244;p5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5"/>
          <p:cNvGrpSpPr/>
          <p:nvPr/>
        </p:nvGrpSpPr>
        <p:grpSpPr>
          <a:xfrm flipH="1" rot="-9502837">
            <a:off x="-158828" y="4390570"/>
            <a:ext cx="1112202" cy="1060997"/>
            <a:chOff x="936800" y="644000"/>
            <a:chExt cx="3397834" cy="3241401"/>
          </a:xfrm>
        </p:grpSpPr>
        <p:sp>
          <p:nvSpPr>
            <p:cNvPr id="259" name="Google Shape;259;p5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" name="Google Shape;270;p5"/>
          <p:cNvSpPr txBox="1"/>
          <p:nvPr>
            <p:ph idx="1" type="subTitle"/>
          </p:nvPr>
        </p:nvSpPr>
        <p:spPr>
          <a:xfrm>
            <a:off x="5090910" y="3747553"/>
            <a:ext cx="24573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5"/>
          <p:cNvSpPr txBox="1"/>
          <p:nvPr>
            <p:ph idx="2" type="subTitle"/>
          </p:nvPr>
        </p:nvSpPr>
        <p:spPr>
          <a:xfrm>
            <a:off x="1950663" y="3747453"/>
            <a:ext cx="24573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5"/>
          <p:cNvSpPr txBox="1"/>
          <p:nvPr>
            <p:ph idx="3" type="subTitle"/>
          </p:nvPr>
        </p:nvSpPr>
        <p:spPr>
          <a:xfrm>
            <a:off x="5090910" y="3475450"/>
            <a:ext cx="24573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5"/>
          <p:cNvSpPr txBox="1"/>
          <p:nvPr>
            <p:ph idx="4" type="subTitle"/>
          </p:nvPr>
        </p:nvSpPr>
        <p:spPr>
          <a:xfrm>
            <a:off x="1950663" y="3475350"/>
            <a:ext cx="24573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4" name="Google Shape;274;p5"/>
          <p:cNvSpPr/>
          <p:nvPr>
            <p:ph idx="5" type="pic"/>
          </p:nvPr>
        </p:nvSpPr>
        <p:spPr>
          <a:xfrm rot="-235013">
            <a:off x="2007325" y="1475489"/>
            <a:ext cx="1712801" cy="1710427"/>
          </a:xfrm>
          <a:prstGeom prst="roundRect">
            <a:avLst>
              <a:gd fmla="val 8664" name="adj"/>
            </a:avLst>
          </a:prstGeom>
          <a:noFill/>
          <a:ln>
            <a:noFill/>
          </a:ln>
        </p:spPr>
      </p:sp>
      <p:sp>
        <p:nvSpPr>
          <p:cNvPr id="275" name="Google Shape;275;p5"/>
          <p:cNvSpPr/>
          <p:nvPr>
            <p:ph idx="6" type="pic"/>
          </p:nvPr>
        </p:nvSpPr>
        <p:spPr>
          <a:xfrm rot="163865">
            <a:off x="5130580" y="1475581"/>
            <a:ext cx="1712545" cy="1710134"/>
          </a:xfrm>
          <a:prstGeom prst="roundRect">
            <a:avLst>
              <a:gd fmla="val 8664" name="adj"/>
            </a:avLst>
          </a:prstGeom>
          <a:noFill/>
          <a:ln>
            <a:noFill/>
          </a:ln>
        </p:spPr>
      </p:sp>
      <p:grpSp>
        <p:nvGrpSpPr>
          <p:cNvPr id="276" name="Google Shape;276;p5"/>
          <p:cNvGrpSpPr/>
          <p:nvPr/>
        </p:nvGrpSpPr>
        <p:grpSpPr>
          <a:xfrm rot="-974512">
            <a:off x="8249414" y="4541871"/>
            <a:ext cx="972921" cy="827988"/>
            <a:chOff x="725975" y="529375"/>
            <a:chExt cx="4581126" cy="3898687"/>
          </a:xfrm>
        </p:grpSpPr>
        <p:sp>
          <p:nvSpPr>
            <p:cNvPr id="277" name="Google Shape;277;p5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5"/>
          <p:cNvSpPr/>
          <p:nvPr/>
        </p:nvSpPr>
        <p:spPr>
          <a:xfrm>
            <a:off x="7564263" y="482771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"/>
          <p:cNvSpPr/>
          <p:nvPr/>
        </p:nvSpPr>
        <p:spPr>
          <a:xfrm>
            <a:off x="8793299" y="9109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"/>
          <p:cNvSpPr/>
          <p:nvPr/>
        </p:nvSpPr>
        <p:spPr>
          <a:xfrm>
            <a:off x="1229312" y="154988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5"/>
          <p:cNvGrpSpPr/>
          <p:nvPr/>
        </p:nvGrpSpPr>
        <p:grpSpPr>
          <a:xfrm>
            <a:off x="8273626" y="-378404"/>
            <a:ext cx="1045245" cy="967054"/>
            <a:chOff x="940201" y="467822"/>
            <a:chExt cx="4254149" cy="3935914"/>
          </a:xfrm>
        </p:grpSpPr>
        <p:sp>
          <p:nvSpPr>
            <p:cNvPr id="304" name="Google Shape;304;p5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5"/>
          <p:cNvSpPr/>
          <p:nvPr/>
        </p:nvSpPr>
        <p:spPr>
          <a:xfrm>
            <a:off x="189988" y="3636763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"/>
          <p:cNvSpPr/>
          <p:nvPr/>
        </p:nvSpPr>
        <p:spPr>
          <a:xfrm flipH="1" rot="2029110">
            <a:off x="5050209" y="-685067"/>
            <a:ext cx="1964209" cy="1179791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"/>
          <p:cNvSpPr/>
          <p:nvPr/>
        </p:nvSpPr>
        <p:spPr>
          <a:xfrm rot="8770890">
            <a:off x="1523359" y="4653758"/>
            <a:ext cx="1964209" cy="1179791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5"/>
          <p:cNvGrpSpPr/>
          <p:nvPr/>
        </p:nvGrpSpPr>
        <p:grpSpPr>
          <a:xfrm>
            <a:off x="8715721" y="3519274"/>
            <a:ext cx="262163" cy="531538"/>
            <a:chOff x="2322875" y="1049950"/>
            <a:chExt cx="1301705" cy="2640525"/>
          </a:xfrm>
        </p:grpSpPr>
        <p:sp>
          <p:nvSpPr>
            <p:cNvPr id="316" name="Google Shape;316;p5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5"/>
          <p:cNvGrpSpPr/>
          <p:nvPr/>
        </p:nvGrpSpPr>
        <p:grpSpPr>
          <a:xfrm>
            <a:off x="228471" y="1128437"/>
            <a:ext cx="262163" cy="531538"/>
            <a:chOff x="2322875" y="1049950"/>
            <a:chExt cx="1301705" cy="2640525"/>
          </a:xfrm>
        </p:grpSpPr>
        <p:sp>
          <p:nvSpPr>
            <p:cNvPr id="320" name="Google Shape;320;p5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"/>
          <p:cNvSpPr/>
          <p:nvPr/>
        </p:nvSpPr>
        <p:spPr>
          <a:xfrm flipH="1" rot="10800000">
            <a:off x="1505393" y="4614125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"/>
          <p:cNvSpPr/>
          <p:nvPr/>
        </p:nvSpPr>
        <p:spPr>
          <a:xfrm flipH="1">
            <a:off x="5822243" y="-50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"/>
          <p:cNvSpPr/>
          <p:nvPr/>
        </p:nvSpPr>
        <p:spPr>
          <a:xfrm rot="5400000">
            <a:off x="270216" y="-270183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"/>
          <p:cNvSpPr/>
          <p:nvPr/>
        </p:nvSpPr>
        <p:spPr>
          <a:xfrm>
            <a:off x="6527124" y="2252751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29" name="Google Shape;329;p6"/>
          <p:cNvGrpSpPr/>
          <p:nvPr/>
        </p:nvGrpSpPr>
        <p:grpSpPr>
          <a:xfrm flipH="1" rot="1386721">
            <a:off x="-128287" y="4560984"/>
            <a:ext cx="1074878" cy="914756"/>
            <a:chOff x="725975" y="529375"/>
            <a:chExt cx="4581126" cy="3898687"/>
          </a:xfrm>
        </p:grpSpPr>
        <p:sp>
          <p:nvSpPr>
            <p:cNvPr id="330" name="Google Shape;330;p6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6"/>
          <p:cNvGrpSpPr/>
          <p:nvPr/>
        </p:nvGrpSpPr>
        <p:grpSpPr>
          <a:xfrm>
            <a:off x="8301801" y="4440766"/>
            <a:ext cx="993769" cy="919430"/>
            <a:chOff x="940201" y="467822"/>
            <a:chExt cx="4254149" cy="3935914"/>
          </a:xfrm>
        </p:grpSpPr>
        <p:sp>
          <p:nvSpPr>
            <p:cNvPr id="354" name="Google Shape;354;p6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6"/>
          <p:cNvGrpSpPr/>
          <p:nvPr/>
        </p:nvGrpSpPr>
        <p:grpSpPr>
          <a:xfrm rot="716367">
            <a:off x="-338944" y="-405049"/>
            <a:ext cx="1063534" cy="1228871"/>
            <a:chOff x="725975" y="580175"/>
            <a:chExt cx="3328618" cy="3846085"/>
          </a:xfrm>
        </p:grpSpPr>
        <p:sp>
          <p:nvSpPr>
            <p:cNvPr id="363" name="Google Shape;363;p6"/>
            <p:cNvSpPr/>
            <p:nvPr/>
          </p:nvSpPr>
          <p:spPr>
            <a:xfrm>
              <a:off x="726139" y="580832"/>
              <a:ext cx="3328454" cy="3845428"/>
            </a:xfrm>
            <a:custGeom>
              <a:rect b="b" l="l" r="r" t="t"/>
              <a:pathLst>
                <a:path extrusionOk="0" h="23401" w="20255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726304" y="580175"/>
              <a:ext cx="2377983" cy="3455479"/>
            </a:xfrm>
            <a:custGeom>
              <a:rect b="b" l="l" r="r" t="t"/>
              <a:pathLst>
                <a:path extrusionOk="0" h="21028" w="14471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725975" y="580175"/>
              <a:ext cx="1562590" cy="3077854"/>
            </a:xfrm>
            <a:custGeom>
              <a:rect b="b" l="l" r="r" t="t"/>
              <a:pathLst>
                <a:path extrusionOk="0" h="18730" w="9509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577516" y="2620953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1485493" y="2819296"/>
              <a:ext cx="1396291" cy="712031"/>
            </a:xfrm>
            <a:custGeom>
              <a:rect b="b" l="l" r="r" t="t"/>
              <a:pathLst>
                <a:path extrusionOk="0" h="4333" w="8497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393798" y="3017967"/>
              <a:ext cx="1396126" cy="712195"/>
            </a:xfrm>
            <a:custGeom>
              <a:rect b="b" l="l" r="r" t="t"/>
              <a:pathLst>
                <a:path extrusionOk="0" h="4334" w="8496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2072632" y="1651423"/>
              <a:ext cx="1161960" cy="1019816"/>
            </a:xfrm>
            <a:custGeom>
              <a:rect b="b" l="l" r="r" t="t"/>
              <a:pathLst>
                <a:path extrusionOk="0" h="6206" w="7071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2156603" y="2048766"/>
              <a:ext cx="886054" cy="439412"/>
            </a:xfrm>
            <a:custGeom>
              <a:rect b="b" l="l" r="r" t="t"/>
              <a:pathLst>
                <a:path extrusionOk="0" h="2674" w="5392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279190" y="1661940"/>
              <a:ext cx="462746" cy="873401"/>
            </a:xfrm>
            <a:custGeom>
              <a:rect b="b" l="l" r="r" t="t"/>
              <a:pathLst>
                <a:path extrusionOk="0" h="5315" w="2816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262758" y="1838920"/>
              <a:ext cx="886054" cy="439576"/>
            </a:xfrm>
            <a:custGeom>
              <a:rect b="b" l="l" r="r" t="t"/>
              <a:pathLst>
                <a:path extrusionOk="0" h="2675" w="5392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2563311" y="1792087"/>
              <a:ext cx="462582" cy="873565"/>
            </a:xfrm>
            <a:custGeom>
              <a:rect b="b" l="l" r="r" t="t"/>
              <a:pathLst>
                <a:path extrusionOk="0" h="5316" w="2815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2428563" y="1711074"/>
              <a:ext cx="451079" cy="903308"/>
            </a:xfrm>
            <a:custGeom>
              <a:rect b="b" l="l" r="r" t="t"/>
              <a:pathLst>
                <a:path extrusionOk="0" h="5497" w="2745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2201135" y="1935216"/>
              <a:ext cx="903144" cy="451243"/>
            </a:xfrm>
            <a:custGeom>
              <a:rect b="b" l="l" r="r" t="t"/>
              <a:pathLst>
                <a:path extrusionOk="0" h="2746" w="5496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2114042" y="580832"/>
              <a:ext cx="1885987" cy="847108"/>
            </a:xfrm>
            <a:custGeom>
              <a:rect b="b" l="l" r="r" t="t"/>
              <a:pathLst>
                <a:path extrusionOk="0" h="5155" w="11477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6"/>
          <p:cNvGrpSpPr/>
          <p:nvPr/>
        </p:nvGrpSpPr>
        <p:grpSpPr>
          <a:xfrm rot="-6300507">
            <a:off x="8159670" y="-506874"/>
            <a:ext cx="1278041" cy="1338819"/>
            <a:chOff x="1511250" y="306000"/>
            <a:chExt cx="3756676" cy="3935328"/>
          </a:xfrm>
        </p:grpSpPr>
        <p:sp>
          <p:nvSpPr>
            <p:cNvPr id="378" name="Google Shape;378;p6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6"/>
          <p:cNvSpPr/>
          <p:nvPr/>
        </p:nvSpPr>
        <p:spPr>
          <a:xfrm flipH="1">
            <a:off x="209113" y="36345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"/>
          <p:cNvSpPr/>
          <p:nvPr/>
        </p:nvSpPr>
        <p:spPr>
          <a:xfrm flipH="1">
            <a:off x="1673568" y="4866076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"/>
          <p:cNvSpPr/>
          <p:nvPr/>
        </p:nvSpPr>
        <p:spPr>
          <a:xfrm flipH="1">
            <a:off x="8746438" y="894550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6"/>
          <p:cNvGrpSpPr/>
          <p:nvPr/>
        </p:nvGrpSpPr>
        <p:grpSpPr>
          <a:xfrm flipH="1">
            <a:off x="209124" y="1261212"/>
            <a:ext cx="262163" cy="531538"/>
            <a:chOff x="2322875" y="1049950"/>
            <a:chExt cx="1301705" cy="2640525"/>
          </a:xfrm>
        </p:grpSpPr>
        <p:sp>
          <p:nvSpPr>
            <p:cNvPr id="416" name="Google Shape;416;p6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6"/>
          <p:cNvGrpSpPr/>
          <p:nvPr/>
        </p:nvGrpSpPr>
        <p:grpSpPr>
          <a:xfrm flipH="1">
            <a:off x="8708774" y="3634562"/>
            <a:ext cx="262163" cy="531538"/>
            <a:chOff x="2322875" y="1049950"/>
            <a:chExt cx="1301705" cy="2640525"/>
          </a:xfrm>
        </p:grpSpPr>
        <p:sp>
          <p:nvSpPr>
            <p:cNvPr id="420" name="Google Shape;420;p6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6"/>
          <p:cNvSpPr/>
          <p:nvPr/>
        </p:nvSpPr>
        <p:spPr>
          <a:xfrm rot="-1991950">
            <a:off x="2193310" y="-797233"/>
            <a:ext cx="2275816" cy="1366987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"/>
          <p:cNvSpPr/>
          <p:nvPr/>
        </p:nvSpPr>
        <p:spPr>
          <a:xfrm flipH="1" rot="-8808050">
            <a:off x="4966010" y="4479742"/>
            <a:ext cx="2275816" cy="1366987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"/>
          <p:cNvSpPr/>
          <p:nvPr/>
        </p:nvSpPr>
        <p:spPr>
          <a:xfrm flipH="1">
            <a:off x="6527118" y="193463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"/>
          <p:cNvSpPr/>
          <p:nvPr/>
        </p:nvSpPr>
        <p:spPr>
          <a:xfrm flipH="1">
            <a:off x="5822243" y="-50"/>
            <a:ext cx="1816404" cy="572700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"/>
          <p:cNvSpPr/>
          <p:nvPr/>
        </p:nvSpPr>
        <p:spPr>
          <a:xfrm rot="1243678">
            <a:off x="6312935" y="20492"/>
            <a:ext cx="3112861" cy="1869925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"/>
          <p:cNvSpPr/>
          <p:nvPr/>
        </p:nvSpPr>
        <p:spPr>
          <a:xfrm flipH="1" rot="10800000">
            <a:off x="2568273" y="4456388"/>
            <a:ext cx="2179041" cy="687037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"/>
          <p:cNvSpPr/>
          <p:nvPr/>
        </p:nvSpPr>
        <p:spPr>
          <a:xfrm rot="5400000">
            <a:off x="270216" y="-270183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"/>
          <p:cNvSpPr/>
          <p:nvPr/>
        </p:nvSpPr>
        <p:spPr>
          <a:xfrm>
            <a:off x="6527124" y="2380776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7"/>
          <p:cNvSpPr txBox="1"/>
          <p:nvPr>
            <p:ph type="title"/>
          </p:nvPr>
        </p:nvSpPr>
        <p:spPr>
          <a:xfrm>
            <a:off x="720000" y="1390000"/>
            <a:ext cx="3852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3" name="Google Shape;433;p7"/>
          <p:cNvSpPr txBox="1"/>
          <p:nvPr>
            <p:ph idx="1" type="subTitle"/>
          </p:nvPr>
        </p:nvSpPr>
        <p:spPr>
          <a:xfrm>
            <a:off x="720000" y="2087500"/>
            <a:ext cx="3852000" cy="19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34" name="Google Shape;434;p7"/>
          <p:cNvSpPr/>
          <p:nvPr>
            <p:ph idx="2" type="pic"/>
          </p:nvPr>
        </p:nvSpPr>
        <p:spPr>
          <a:xfrm rot="-265531">
            <a:off x="5058286" y="1331647"/>
            <a:ext cx="3195828" cy="2522103"/>
          </a:xfrm>
          <a:prstGeom prst="roundRect">
            <a:avLst>
              <a:gd fmla="val 5902" name="adj"/>
            </a:avLst>
          </a:prstGeom>
          <a:noFill/>
          <a:ln>
            <a:noFill/>
          </a:ln>
        </p:spPr>
      </p:sp>
      <p:sp>
        <p:nvSpPr>
          <p:cNvPr id="435" name="Google Shape;435;p7"/>
          <p:cNvSpPr/>
          <p:nvPr/>
        </p:nvSpPr>
        <p:spPr>
          <a:xfrm rot="9709469">
            <a:off x="7630024" y="4117816"/>
            <a:ext cx="1820335" cy="992614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"/>
          <p:cNvSpPr/>
          <p:nvPr/>
        </p:nvSpPr>
        <p:spPr>
          <a:xfrm rot="-5630402">
            <a:off x="-1213931" y="4024690"/>
            <a:ext cx="2651034" cy="1178873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7"/>
          <p:cNvGrpSpPr/>
          <p:nvPr/>
        </p:nvGrpSpPr>
        <p:grpSpPr>
          <a:xfrm rot="3212583">
            <a:off x="-185549" y="4443304"/>
            <a:ext cx="1194972" cy="1016960"/>
            <a:chOff x="725975" y="529375"/>
            <a:chExt cx="4581126" cy="3898687"/>
          </a:xfrm>
        </p:grpSpPr>
        <p:sp>
          <p:nvSpPr>
            <p:cNvPr id="438" name="Google Shape;438;p7"/>
            <p:cNvSpPr/>
            <p:nvPr/>
          </p:nvSpPr>
          <p:spPr>
            <a:xfrm>
              <a:off x="725975" y="738407"/>
              <a:ext cx="4581126" cy="3689182"/>
            </a:xfrm>
            <a:custGeom>
              <a:rect b="b" l="l" r="r" t="t"/>
              <a:pathLst>
                <a:path extrusionOk="0" h="23367" w="29722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332633" y="25058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216271" y="203768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099508" y="156150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982908" y="1102157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449383" y="2973732"/>
              <a:ext cx="3600535" cy="1090635"/>
            </a:xfrm>
            <a:custGeom>
              <a:rect b="b" l="l" r="r" t="t"/>
              <a:pathLst>
                <a:path extrusionOk="0" h="6908" w="2336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1249249" y="738722"/>
              <a:ext cx="4057846" cy="3689340"/>
            </a:xfrm>
            <a:custGeom>
              <a:rect b="b" l="l" r="r" t="t"/>
              <a:pathLst>
                <a:path extrusionOk="0" h="23368" w="26327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2004797" y="666256"/>
              <a:ext cx="1153528" cy="334548"/>
            </a:xfrm>
            <a:custGeom>
              <a:rect b="b" l="l" r="r" t="t"/>
              <a:pathLst>
                <a:path extrusionOk="0" h="2119" w="7484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850975" y="529375"/>
              <a:ext cx="1513581" cy="829817"/>
            </a:xfrm>
            <a:custGeom>
              <a:rect b="b" l="l" r="r" t="t"/>
              <a:pathLst>
                <a:path extrusionOk="0" h="5256" w="982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1947306" y="1248986"/>
              <a:ext cx="135482" cy="68204"/>
            </a:xfrm>
            <a:custGeom>
              <a:rect b="b" l="l" r="r" t="t"/>
              <a:pathLst>
                <a:path extrusionOk="0" h="432" w="879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3218884" y="917914"/>
              <a:ext cx="135328" cy="68204"/>
            </a:xfrm>
            <a:custGeom>
              <a:rect b="b" l="l" r="r" t="t"/>
              <a:pathLst>
                <a:path extrusionOk="0" h="432" w="878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3834328" y="798716"/>
              <a:ext cx="974117" cy="2885099"/>
            </a:xfrm>
            <a:custGeom>
              <a:rect b="b" l="l" r="r" t="t"/>
              <a:pathLst>
                <a:path extrusionOk="0" h="18274" w="632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4280999" y="2213781"/>
              <a:ext cx="87547" cy="81150"/>
            </a:xfrm>
            <a:custGeom>
              <a:rect b="b" l="l" r="r" t="t"/>
              <a:pathLst>
                <a:path extrusionOk="0" h="514" w="568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4035931" y="1908286"/>
              <a:ext cx="571677" cy="667201"/>
            </a:xfrm>
            <a:custGeom>
              <a:rect b="b" l="l" r="r" t="t"/>
              <a:pathLst>
                <a:path extrusionOk="0" h="4226" w="3709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4253718" y="2482491"/>
              <a:ext cx="279750" cy="97728"/>
            </a:xfrm>
            <a:custGeom>
              <a:rect b="b" l="l" r="r" t="t"/>
              <a:pathLst>
                <a:path extrusionOk="0" h="619" w="1815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223509" y="1481699"/>
              <a:ext cx="974272" cy="2885257"/>
            </a:xfrm>
            <a:custGeom>
              <a:rect b="b" l="l" r="r" t="t"/>
              <a:pathLst>
                <a:path extrusionOk="0" h="18275" w="6321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670179" y="2896448"/>
              <a:ext cx="87547" cy="81308"/>
            </a:xfrm>
            <a:custGeom>
              <a:rect b="b" l="l" r="r" t="t"/>
              <a:pathLst>
                <a:path extrusionOk="0" h="515" w="568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1425266" y="2591111"/>
              <a:ext cx="571523" cy="667043"/>
            </a:xfrm>
            <a:custGeom>
              <a:rect b="b" l="l" r="r" t="t"/>
              <a:pathLst>
                <a:path extrusionOk="0" h="4225" w="3708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643207" y="3165315"/>
              <a:ext cx="279596" cy="97570"/>
            </a:xfrm>
            <a:custGeom>
              <a:rect b="b" l="l" r="r" t="t"/>
              <a:pathLst>
                <a:path extrusionOk="0" h="618" w="1814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908311" y="1270615"/>
              <a:ext cx="241680" cy="102780"/>
            </a:xfrm>
            <a:custGeom>
              <a:rect b="b" l="l" r="r" t="t"/>
              <a:pathLst>
                <a:path extrusionOk="0" h="651" w="1568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902146" y="1270141"/>
              <a:ext cx="242913" cy="85413"/>
            </a:xfrm>
            <a:custGeom>
              <a:rect b="b" l="l" r="r" t="t"/>
              <a:pathLst>
                <a:path extrusionOk="0" h="541" w="1576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178502" y="938281"/>
              <a:ext cx="241526" cy="102938"/>
            </a:xfrm>
            <a:custGeom>
              <a:rect b="b" l="l" r="r" t="t"/>
              <a:pathLst>
                <a:path extrusionOk="0" h="652" w="1567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172645" y="937807"/>
              <a:ext cx="243067" cy="85413"/>
            </a:xfrm>
            <a:custGeom>
              <a:rect b="b" l="l" r="r" t="t"/>
              <a:pathLst>
                <a:path extrusionOk="0" h="541" w="1577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7"/>
          <p:cNvSpPr/>
          <p:nvPr/>
        </p:nvSpPr>
        <p:spPr>
          <a:xfrm>
            <a:off x="2359863" y="250150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7"/>
          <p:cNvGrpSpPr/>
          <p:nvPr/>
        </p:nvGrpSpPr>
        <p:grpSpPr>
          <a:xfrm>
            <a:off x="8483433" y="153387"/>
            <a:ext cx="262163" cy="531538"/>
            <a:chOff x="2322875" y="1049950"/>
            <a:chExt cx="1301705" cy="2640525"/>
          </a:xfrm>
        </p:grpSpPr>
        <p:sp>
          <p:nvSpPr>
            <p:cNvPr id="463" name="Google Shape;463;p7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"/>
          <p:cNvSpPr/>
          <p:nvPr/>
        </p:nvSpPr>
        <p:spPr>
          <a:xfrm>
            <a:off x="2278495" y="-53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8"/>
          <p:cNvSpPr/>
          <p:nvPr/>
        </p:nvSpPr>
        <p:spPr>
          <a:xfrm rot="-5400000">
            <a:off x="6646936" y="2646440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8"/>
          <p:cNvSpPr/>
          <p:nvPr/>
        </p:nvSpPr>
        <p:spPr>
          <a:xfrm rot="5400000">
            <a:off x="137007" y="237070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8"/>
          <p:cNvGrpSpPr/>
          <p:nvPr/>
        </p:nvGrpSpPr>
        <p:grpSpPr>
          <a:xfrm>
            <a:off x="8097571" y="4170654"/>
            <a:ext cx="1243062" cy="1150074"/>
            <a:chOff x="940201" y="467822"/>
            <a:chExt cx="4254149" cy="3935914"/>
          </a:xfrm>
        </p:grpSpPr>
        <p:sp>
          <p:nvSpPr>
            <p:cNvPr id="471" name="Google Shape;471;p8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-207221" y="-558008"/>
            <a:ext cx="1356911" cy="1421440"/>
            <a:chOff x="1511250" y="306000"/>
            <a:chExt cx="3756676" cy="3935328"/>
          </a:xfrm>
        </p:grpSpPr>
        <p:sp>
          <p:nvSpPr>
            <p:cNvPr id="480" name="Google Shape;480;p8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8"/>
          <p:cNvGrpSpPr/>
          <p:nvPr/>
        </p:nvGrpSpPr>
        <p:grpSpPr>
          <a:xfrm rot="-1309239">
            <a:off x="-471302" y="4297438"/>
            <a:ext cx="1315430" cy="1254868"/>
            <a:chOff x="936800" y="644000"/>
            <a:chExt cx="3397834" cy="3241401"/>
          </a:xfrm>
        </p:grpSpPr>
        <p:sp>
          <p:nvSpPr>
            <p:cNvPr id="515" name="Google Shape;515;p8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8"/>
          <p:cNvSpPr/>
          <p:nvPr/>
        </p:nvSpPr>
        <p:spPr>
          <a:xfrm>
            <a:off x="3462725" y="-363750"/>
            <a:ext cx="1917991" cy="852900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"/>
          <p:cNvSpPr txBox="1"/>
          <p:nvPr>
            <p:ph type="title"/>
          </p:nvPr>
        </p:nvSpPr>
        <p:spPr>
          <a:xfrm>
            <a:off x="725975" y="1740825"/>
            <a:ext cx="4386900" cy="16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"/>
          <p:cNvSpPr/>
          <p:nvPr/>
        </p:nvSpPr>
        <p:spPr>
          <a:xfrm>
            <a:off x="2278495" y="-53"/>
            <a:ext cx="3579132" cy="1128476"/>
          </a:xfrm>
          <a:custGeom>
            <a:rect b="b" l="l" r="r" t="t"/>
            <a:pathLst>
              <a:path extrusionOk="0" h="13539" w="42941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9"/>
          <p:cNvSpPr/>
          <p:nvPr/>
        </p:nvSpPr>
        <p:spPr>
          <a:xfrm rot="-5400000">
            <a:off x="6646936" y="2646440"/>
            <a:ext cx="2226875" cy="2767242"/>
          </a:xfrm>
          <a:custGeom>
            <a:rect b="b" l="l" r="r" t="t"/>
            <a:pathLst>
              <a:path extrusionOk="0" h="28685" w="23083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9"/>
          <p:cNvSpPr/>
          <p:nvPr/>
        </p:nvSpPr>
        <p:spPr>
          <a:xfrm rot="5400000">
            <a:off x="137007" y="2370700"/>
            <a:ext cx="2616871" cy="2890847"/>
          </a:xfrm>
          <a:custGeom>
            <a:rect b="b" l="l" r="r" t="t"/>
            <a:pathLst>
              <a:path extrusionOk="0" h="39602" w="3585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9"/>
          <p:cNvSpPr txBox="1"/>
          <p:nvPr>
            <p:ph type="title"/>
          </p:nvPr>
        </p:nvSpPr>
        <p:spPr>
          <a:xfrm>
            <a:off x="725975" y="1642475"/>
            <a:ext cx="4004700" cy="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2" name="Google Shape;532;p9"/>
          <p:cNvSpPr txBox="1"/>
          <p:nvPr>
            <p:ph idx="1" type="subTitle"/>
          </p:nvPr>
        </p:nvSpPr>
        <p:spPr>
          <a:xfrm>
            <a:off x="725975" y="2368500"/>
            <a:ext cx="40047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3" name="Google Shape;533;p9"/>
          <p:cNvGrpSpPr/>
          <p:nvPr/>
        </p:nvGrpSpPr>
        <p:grpSpPr>
          <a:xfrm>
            <a:off x="8097571" y="4170654"/>
            <a:ext cx="1243062" cy="1150074"/>
            <a:chOff x="940201" y="467822"/>
            <a:chExt cx="4254149" cy="3935914"/>
          </a:xfrm>
        </p:grpSpPr>
        <p:sp>
          <p:nvSpPr>
            <p:cNvPr id="534" name="Google Shape;534;p9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9"/>
          <p:cNvGrpSpPr/>
          <p:nvPr/>
        </p:nvGrpSpPr>
        <p:grpSpPr>
          <a:xfrm>
            <a:off x="-207221" y="-558008"/>
            <a:ext cx="1356911" cy="1421440"/>
            <a:chOff x="1511250" y="306000"/>
            <a:chExt cx="3756676" cy="3935328"/>
          </a:xfrm>
        </p:grpSpPr>
        <p:sp>
          <p:nvSpPr>
            <p:cNvPr id="543" name="Google Shape;543;p9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582051" y="1803459"/>
              <a:ext cx="3685875" cy="2437868"/>
            </a:xfrm>
            <a:custGeom>
              <a:rect b="b" l="l" r="r" t="t"/>
              <a:pathLst>
                <a:path extrusionOk="0" h="13291" w="20095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1511250" y="1630859"/>
              <a:ext cx="3300871" cy="1504615"/>
            </a:xfrm>
            <a:custGeom>
              <a:rect b="b" l="l" r="r" t="t"/>
              <a:pathLst>
                <a:path extrusionOk="0" h="8203" w="17996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591425" y="1932222"/>
              <a:ext cx="2210608" cy="986996"/>
            </a:xfrm>
            <a:custGeom>
              <a:rect b="b" l="l" r="r" t="t"/>
              <a:pathLst>
                <a:path extrusionOk="0" h="5381" w="12052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2662409" y="2173422"/>
              <a:ext cx="2042960" cy="917663"/>
            </a:xfrm>
            <a:custGeom>
              <a:rect b="b" l="l" r="r" t="t"/>
              <a:pathLst>
                <a:path extrusionOk="0" h="5003" w="11138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733027" y="2408386"/>
              <a:ext cx="1890169" cy="854749"/>
            </a:xfrm>
            <a:custGeom>
              <a:rect b="b" l="l" r="r" t="t"/>
              <a:pathLst>
                <a:path extrusionOk="0" h="4660" w="10305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908746" y="3150146"/>
              <a:ext cx="1124197" cy="538712"/>
            </a:xfrm>
            <a:custGeom>
              <a:rect b="b" l="l" r="r" t="t"/>
              <a:pathLst>
                <a:path extrusionOk="0" h="2937" w="6129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082466" y="2945997"/>
              <a:ext cx="446450" cy="258993"/>
            </a:xfrm>
            <a:custGeom>
              <a:rect b="b" l="l" r="r" t="t"/>
              <a:pathLst>
                <a:path extrusionOk="0" h="1412" w="2434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2854819" y="3018999"/>
              <a:ext cx="1124197" cy="538528"/>
            </a:xfrm>
            <a:custGeom>
              <a:rect b="b" l="l" r="r" t="t"/>
              <a:pathLst>
                <a:path extrusionOk="0" h="2936" w="6129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783082" y="3136206"/>
              <a:ext cx="728921" cy="375466"/>
            </a:xfrm>
            <a:custGeom>
              <a:rect b="b" l="l" r="r" t="t"/>
              <a:pathLst>
                <a:path extrusionOk="0" h="2047" w="3974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1729156" y="3005426"/>
              <a:ext cx="729104" cy="375282"/>
            </a:xfrm>
            <a:custGeom>
              <a:rect b="b" l="l" r="r" t="t"/>
              <a:pathLst>
                <a:path extrusionOk="0" h="2046" w="3975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600818" y="2517522"/>
              <a:ext cx="407565" cy="415452"/>
            </a:xfrm>
            <a:custGeom>
              <a:rect b="b" l="l" r="r" t="t"/>
              <a:pathLst>
                <a:path extrusionOk="0" h="2265" w="2222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913369" y="2689206"/>
              <a:ext cx="26413" cy="24762"/>
            </a:xfrm>
            <a:custGeom>
              <a:rect b="b" l="l" r="r" t="t"/>
              <a:pathLst>
                <a:path extrusionOk="0" h="135" w="144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945468" y="2744783"/>
              <a:ext cx="26229" cy="24762"/>
            </a:xfrm>
            <a:custGeom>
              <a:rect b="b" l="l" r="r" t="t"/>
              <a:pathLst>
                <a:path extrusionOk="0" h="135" w="143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752691" y="2619505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688677" y="2623724"/>
              <a:ext cx="19443" cy="21644"/>
            </a:xfrm>
            <a:custGeom>
              <a:rect b="b" l="l" r="r" t="t"/>
              <a:pathLst>
                <a:path extrusionOk="0" h="118" w="106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974942" y="3363833"/>
              <a:ext cx="647848" cy="647848"/>
            </a:xfrm>
            <a:custGeom>
              <a:rect b="b" l="l" r="r" t="t"/>
              <a:pathLst>
                <a:path extrusionOk="0" h="3532" w="3532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691187" y="424307"/>
              <a:ext cx="3142761" cy="3458248"/>
            </a:xfrm>
            <a:custGeom>
              <a:rect b="b" l="l" r="r" t="t"/>
              <a:pathLst>
                <a:path extrusionOk="0" h="18854" w="17134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2436066" y="560774"/>
              <a:ext cx="1568813" cy="1878063"/>
            </a:xfrm>
            <a:custGeom>
              <a:rect b="b" l="l" r="r" t="t"/>
              <a:pathLst>
                <a:path extrusionOk="0" h="10239" w="8553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579869" y="819216"/>
              <a:ext cx="1453440" cy="1737745"/>
            </a:xfrm>
            <a:custGeom>
              <a:rect b="b" l="l" r="r" t="t"/>
              <a:pathLst>
                <a:path extrusionOk="0" h="9474" w="7924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723489" y="1065185"/>
              <a:ext cx="1348522" cy="1610083"/>
            </a:xfrm>
            <a:custGeom>
              <a:rect b="b" l="l" r="r" t="t"/>
              <a:pathLst>
                <a:path extrusionOk="0" h="8778" w="7352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079328" y="1997520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886204" y="1581885"/>
              <a:ext cx="356757" cy="404080"/>
            </a:xfrm>
            <a:custGeom>
              <a:rect b="b" l="l" r="r" t="t"/>
              <a:pathLst>
                <a:path extrusionOk="0" h="2203" w="1945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969825" y="1907643"/>
              <a:ext cx="822100" cy="969938"/>
            </a:xfrm>
            <a:custGeom>
              <a:rect b="b" l="l" r="r" t="t"/>
              <a:pathLst>
                <a:path extrusionOk="0" h="5288" w="4482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2003923" y="2701495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1894419" y="2611618"/>
              <a:ext cx="550451" cy="639961"/>
            </a:xfrm>
            <a:custGeom>
              <a:rect b="b" l="l" r="r" t="t"/>
              <a:pathLst>
                <a:path extrusionOk="0" h="3489" w="3001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28505" y="999703"/>
              <a:ext cx="452320" cy="432510"/>
            </a:xfrm>
            <a:custGeom>
              <a:rect b="b" l="l" r="r" t="t"/>
              <a:pathLst>
                <a:path extrusionOk="0" h="2358" w="2466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21797" y="1149926"/>
              <a:ext cx="25679" cy="24762"/>
            </a:xfrm>
            <a:custGeom>
              <a:rect b="b" l="l" r="r" t="t"/>
              <a:pathLst>
                <a:path extrusionOk="0" h="135" w="14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476274" y="1183859"/>
              <a:ext cx="25863" cy="24762"/>
            </a:xfrm>
            <a:custGeom>
              <a:rect b="b" l="l" r="r" t="t"/>
              <a:pathLst>
                <a:path extrusionOk="0" h="135" w="141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242594" y="1162582"/>
              <a:ext cx="25496" cy="24945"/>
            </a:xfrm>
            <a:custGeom>
              <a:rect b="b" l="l" r="r" t="t"/>
              <a:pathLst>
                <a:path extrusionOk="0" h="136" w="139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187934" y="1196699"/>
              <a:ext cx="25679" cy="24945"/>
            </a:xfrm>
            <a:custGeom>
              <a:rect b="b" l="l" r="r" t="t"/>
              <a:pathLst>
                <a:path extrusionOk="0" h="136" w="14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2234485" y="2922702"/>
              <a:ext cx="698289" cy="698473"/>
            </a:xfrm>
            <a:custGeom>
              <a:rect b="b" l="l" r="r" t="t"/>
              <a:pathLst>
                <a:path extrusionOk="0" h="3808" w="3807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1546834" y="306000"/>
              <a:ext cx="2362849" cy="2875148"/>
            </a:xfrm>
            <a:custGeom>
              <a:rect b="b" l="l" r="r" t="t"/>
              <a:pathLst>
                <a:path extrusionOk="0" h="15675" w="12882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9"/>
          <p:cNvGrpSpPr/>
          <p:nvPr/>
        </p:nvGrpSpPr>
        <p:grpSpPr>
          <a:xfrm rot="-1309239">
            <a:off x="-471302" y="4297438"/>
            <a:ext cx="1315430" cy="1254868"/>
            <a:chOff x="936800" y="644000"/>
            <a:chExt cx="3397834" cy="3241401"/>
          </a:xfrm>
        </p:grpSpPr>
        <p:sp>
          <p:nvSpPr>
            <p:cNvPr id="578" name="Google Shape;578;p9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9"/>
          <p:cNvSpPr/>
          <p:nvPr/>
        </p:nvSpPr>
        <p:spPr>
          <a:xfrm>
            <a:off x="3462725" y="-363750"/>
            <a:ext cx="1917991" cy="852900"/>
          </a:xfrm>
          <a:custGeom>
            <a:rect b="b" l="l" r="r" t="t"/>
            <a:pathLst>
              <a:path extrusionOk="0" fill="none" h="22461" w="5051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"/>
          <p:cNvSpPr/>
          <p:nvPr/>
        </p:nvSpPr>
        <p:spPr>
          <a:xfrm>
            <a:off x="8418013" y="831038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9"/>
          <p:cNvSpPr/>
          <p:nvPr/>
        </p:nvSpPr>
        <p:spPr>
          <a:xfrm>
            <a:off x="1514838" y="342700"/>
            <a:ext cx="186813" cy="186676"/>
          </a:xfrm>
          <a:custGeom>
            <a:rect b="b" l="l" r="r" t="t"/>
            <a:pathLst>
              <a:path extrusionOk="0" h="6108" w="6113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"/>
          <p:cNvSpPr/>
          <p:nvPr>
            <p:ph idx="2" type="pic"/>
          </p:nvPr>
        </p:nvSpPr>
        <p:spPr>
          <a:xfrm>
            <a:off x="0" y="175"/>
            <a:ext cx="9166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10"/>
          <p:cNvSpPr txBox="1"/>
          <p:nvPr>
            <p:ph type="title"/>
          </p:nvPr>
        </p:nvSpPr>
        <p:spPr>
          <a:xfrm>
            <a:off x="720000" y="4095725"/>
            <a:ext cx="7704000" cy="5184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"/>
              <a:buNone/>
              <a:defRPr b="1" sz="3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5975" y="1152475"/>
            <a:ext cx="769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37"/>
          <p:cNvSpPr txBox="1"/>
          <p:nvPr>
            <p:ph idx="1" type="subTitle"/>
          </p:nvPr>
        </p:nvSpPr>
        <p:spPr>
          <a:xfrm>
            <a:off x="725975" y="3334113"/>
            <a:ext cx="491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Shiyun Zhao, Weifeng Guo, William Peng </a:t>
            </a:r>
            <a:endParaRPr/>
          </a:p>
        </p:txBody>
      </p:sp>
      <p:sp>
        <p:nvSpPr>
          <p:cNvPr id="2537" name="Google Shape;2537;p37"/>
          <p:cNvSpPr txBox="1"/>
          <p:nvPr>
            <p:ph type="ctrTitle"/>
          </p:nvPr>
        </p:nvSpPr>
        <p:spPr>
          <a:xfrm>
            <a:off x="725975" y="1112867"/>
            <a:ext cx="4910100" cy="21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Google</a:t>
            </a:r>
            <a:r>
              <a:rPr lang="en" sz="5100"/>
              <a:t> Travel review Rating </a:t>
            </a:r>
            <a:endParaRPr/>
          </a:p>
        </p:txBody>
      </p:sp>
      <p:sp>
        <p:nvSpPr>
          <p:cNvPr id="2538" name="Google Shape;2538;p37"/>
          <p:cNvSpPr/>
          <p:nvPr/>
        </p:nvSpPr>
        <p:spPr>
          <a:xfrm>
            <a:off x="6326349" y="2874601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9" name="Google Shape;2539;p37"/>
          <p:cNvGrpSpPr/>
          <p:nvPr/>
        </p:nvGrpSpPr>
        <p:grpSpPr>
          <a:xfrm rot="5400000">
            <a:off x="6896989" y="426711"/>
            <a:ext cx="1575451" cy="1466605"/>
            <a:chOff x="1438025" y="366400"/>
            <a:chExt cx="4722574" cy="4396298"/>
          </a:xfrm>
        </p:grpSpPr>
        <p:sp>
          <p:nvSpPr>
            <p:cNvPr id="2540" name="Google Shape;2540;p37"/>
            <p:cNvSpPr/>
            <p:nvPr/>
          </p:nvSpPr>
          <p:spPr>
            <a:xfrm>
              <a:off x="1438025" y="366589"/>
              <a:ext cx="4722574" cy="4396108"/>
            </a:xfrm>
            <a:custGeom>
              <a:rect b="b" l="l" r="r" t="t"/>
              <a:pathLst>
                <a:path extrusionOk="0" h="23215" w="24939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>
              <a:off x="1658447" y="3326383"/>
              <a:ext cx="2831764" cy="1411148"/>
            </a:xfrm>
            <a:custGeom>
              <a:rect b="b" l="l" r="r" t="t"/>
              <a:pathLst>
                <a:path extrusionOk="0" h="7452" w="14954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>
              <a:off x="4287984" y="366400"/>
              <a:ext cx="955536" cy="2891414"/>
            </a:xfrm>
            <a:custGeom>
              <a:rect b="b" l="l" r="r" t="t"/>
              <a:pathLst>
                <a:path extrusionOk="0" h="15269" w="5046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>
              <a:off x="5749890" y="4331728"/>
              <a:ext cx="289160" cy="323435"/>
            </a:xfrm>
            <a:custGeom>
              <a:rect b="b" l="l" r="r" t="t"/>
              <a:pathLst>
                <a:path extrusionOk="0" h="1708" w="1527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>
              <a:off x="5583248" y="4575252"/>
              <a:ext cx="202431" cy="81995"/>
            </a:xfrm>
            <a:custGeom>
              <a:rect b="b" l="l" r="r" t="t"/>
              <a:pathLst>
                <a:path extrusionOk="0" h="433" w="1069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>
              <a:off x="5924864" y="4164517"/>
              <a:ext cx="107559" cy="183684"/>
            </a:xfrm>
            <a:custGeom>
              <a:rect b="b" l="l" r="r" t="t"/>
              <a:pathLst>
                <a:path extrusionOk="0" h="970" w="568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>
              <a:off x="1438404" y="714455"/>
              <a:ext cx="1282001" cy="1463223"/>
            </a:xfrm>
            <a:custGeom>
              <a:rect b="b" l="l" r="r" t="t"/>
              <a:pathLst>
                <a:path extrusionOk="0" h="7727" w="677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7" name="Google Shape;2547;p37"/>
          <p:cNvSpPr/>
          <p:nvPr/>
        </p:nvSpPr>
        <p:spPr>
          <a:xfrm flipH="1" rot="1175547">
            <a:off x="6812254" y="2172884"/>
            <a:ext cx="2929697" cy="1759778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37"/>
          <p:cNvSpPr/>
          <p:nvPr/>
        </p:nvSpPr>
        <p:spPr>
          <a:xfrm rot="-6605851">
            <a:off x="7482312" y="-597765"/>
            <a:ext cx="1439676" cy="784978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9" name="Google Shape;2549;p37"/>
          <p:cNvGrpSpPr/>
          <p:nvPr/>
        </p:nvGrpSpPr>
        <p:grpSpPr>
          <a:xfrm>
            <a:off x="1818071" y="4209099"/>
            <a:ext cx="262163" cy="531538"/>
            <a:chOff x="2322875" y="1049950"/>
            <a:chExt cx="1301705" cy="2640525"/>
          </a:xfrm>
        </p:grpSpPr>
        <p:sp>
          <p:nvSpPr>
            <p:cNvPr id="2550" name="Google Shape;2550;p37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7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37"/>
          <p:cNvGrpSpPr/>
          <p:nvPr/>
        </p:nvGrpSpPr>
        <p:grpSpPr>
          <a:xfrm>
            <a:off x="5704921" y="529374"/>
            <a:ext cx="262163" cy="531538"/>
            <a:chOff x="2322875" y="1049950"/>
            <a:chExt cx="1301705" cy="2640525"/>
          </a:xfrm>
        </p:grpSpPr>
        <p:sp>
          <p:nvSpPr>
            <p:cNvPr id="2554" name="Google Shape;2554;p37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7" name="Google Shape;2557;p37"/>
          <p:cNvSpPr/>
          <p:nvPr/>
        </p:nvSpPr>
        <p:spPr>
          <a:xfrm flipH="1" rot="693687">
            <a:off x="1897425" y="-600783"/>
            <a:ext cx="3025015" cy="1817032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37"/>
          <p:cNvSpPr/>
          <p:nvPr/>
        </p:nvSpPr>
        <p:spPr>
          <a:xfrm rot="-8317620">
            <a:off x="6131499" y="4299204"/>
            <a:ext cx="1579063" cy="861001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37"/>
          <p:cNvSpPr/>
          <p:nvPr/>
        </p:nvSpPr>
        <p:spPr>
          <a:xfrm flipH="1" rot="-926629">
            <a:off x="2014909" y="4212124"/>
            <a:ext cx="3266596" cy="1184365"/>
          </a:xfrm>
          <a:custGeom>
            <a:rect b="b" l="l" r="r" t="t"/>
            <a:pathLst>
              <a:path extrusionOk="0" fill="none" h="19231" w="53041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0" name="Google Shape;2560;p37"/>
          <p:cNvGrpSpPr/>
          <p:nvPr/>
        </p:nvGrpSpPr>
        <p:grpSpPr>
          <a:xfrm rot="2251379">
            <a:off x="5201774" y="4151513"/>
            <a:ext cx="1067193" cy="1018060"/>
            <a:chOff x="936800" y="644000"/>
            <a:chExt cx="3397834" cy="3241401"/>
          </a:xfrm>
        </p:grpSpPr>
        <p:sp>
          <p:nvSpPr>
            <p:cNvPr id="2561" name="Google Shape;2561;p37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7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7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7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7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7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7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7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46"/>
          <p:cNvSpPr txBox="1"/>
          <p:nvPr>
            <p:ph type="title"/>
          </p:nvPr>
        </p:nvSpPr>
        <p:spPr>
          <a:xfrm>
            <a:off x="191800" y="2519875"/>
            <a:ext cx="2748600" cy="22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Statistics</a:t>
            </a:r>
            <a:endParaRPr/>
          </a:p>
        </p:txBody>
      </p:sp>
      <p:pic>
        <p:nvPicPr>
          <p:cNvPr id="2719" name="Google Shape;27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" y="437925"/>
            <a:ext cx="7806929" cy="2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775" y="3153150"/>
            <a:ext cx="6412999" cy="18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&amp; Standard Deviation</a:t>
            </a:r>
            <a:endParaRPr/>
          </a:p>
        </p:txBody>
      </p:sp>
      <p:sp>
        <p:nvSpPr>
          <p:cNvPr id="2726" name="Google Shape;2726;p47"/>
          <p:cNvSpPr txBox="1"/>
          <p:nvPr>
            <p:ph idx="1" type="subTitle"/>
          </p:nvPr>
        </p:nvSpPr>
        <p:spPr>
          <a:xfrm>
            <a:off x="726150" y="1651843"/>
            <a:ext cx="2336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47"/>
          <p:cNvSpPr txBox="1"/>
          <p:nvPr>
            <p:ph idx="2" type="subTitle"/>
          </p:nvPr>
        </p:nvSpPr>
        <p:spPr>
          <a:xfrm>
            <a:off x="4696050" y="1651843"/>
            <a:ext cx="2342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47"/>
          <p:cNvSpPr txBox="1"/>
          <p:nvPr>
            <p:ph idx="3" type="subTitle"/>
          </p:nvPr>
        </p:nvSpPr>
        <p:spPr>
          <a:xfrm>
            <a:off x="725975" y="3234644"/>
            <a:ext cx="2336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47"/>
          <p:cNvSpPr txBox="1"/>
          <p:nvPr>
            <p:ph idx="4" type="subTitle"/>
          </p:nvPr>
        </p:nvSpPr>
        <p:spPr>
          <a:xfrm>
            <a:off x="4696050" y="3234640"/>
            <a:ext cx="2342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47"/>
          <p:cNvSpPr txBox="1"/>
          <p:nvPr>
            <p:ph idx="16" type="subTitle"/>
          </p:nvPr>
        </p:nvSpPr>
        <p:spPr>
          <a:xfrm>
            <a:off x="725975" y="12656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Mean</a:t>
            </a:r>
            <a:endParaRPr/>
          </a:p>
        </p:txBody>
      </p:sp>
      <p:sp>
        <p:nvSpPr>
          <p:cNvPr id="2731" name="Google Shape;2731;p47"/>
          <p:cNvSpPr txBox="1"/>
          <p:nvPr>
            <p:ph idx="17" type="subTitle"/>
          </p:nvPr>
        </p:nvSpPr>
        <p:spPr>
          <a:xfrm>
            <a:off x="4696044" y="12656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S.D</a:t>
            </a:r>
            <a:endParaRPr/>
          </a:p>
        </p:txBody>
      </p:sp>
      <p:sp>
        <p:nvSpPr>
          <p:cNvPr id="2732" name="Google Shape;2732;p47"/>
          <p:cNvSpPr txBox="1"/>
          <p:nvPr>
            <p:ph idx="18" type="subTitle"/>
          </p:nvPr>
        </p:nvSpPr>
        <p:spPr>
          <a:xfrm>
            <a:off x="725975" y="28536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Lowest Mean</a:t>
            </a:r>
            <a:endParaRPr/>
          </a:p>
        </p:txBody>
      </p:sp>
      <p:sp>
        <p:nvSpPr>
          <p:cNvPr id="2733" name="Google Shape;2733;p47"/>
          <p:cNvSpPr txBox="1"/>
          <p:nvPr>
            <p:ph idx="19" type="subTitle"/>
          </p:nvPr>
        </p:nvSpPr>
        <p:spPr>
          <a:xfrm>
            <a:off x="4696044" y="2853643"/>
            <a:ext cx="2342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Lowest S.D</a:t>
            </a:r>
            <a:endParaRPr/>
          </a:p>
        </p:txBody>
      </p:sp>
      <p:pic>
        <p:nvPicPr>
          <p:cNvPr id="2734" name="Google Shape;27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50" y="1651850"/>
            <a:ext cx="3230936" cy="12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1" y="3234650"/>
            <a:ext cx="3230926" cy="12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Google Shape;273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050" y="1651850"/>
            <a:ext cx="3230926" cy="135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Google Shape;273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6050" y="3234650"/>
            <a:ext cx="3230925" cy="1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48"/>
          <p:cNvSpPr txBox="1"/>
          <p:nvPr>
            <p:ph type="title"/>
          </p:nvPr>
        </p:nvSpPr>
        <p:spPr>
          <a:xfrm>
            <a:off x="720000" y="1085200"/>
            <a:ext cx="3852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</a:t>
            </a:r>
            <a:br>
              <a:rPr lang="en"/>
            </a:br>
            <a:r>
              <a:rPr lang="en"/>
              <a:t>Compar</a:t>
            </a:r>
            <a:r>
              <a:rPr lang="en"/>
              <a:t>ism</a:t>
            </a:r>
            <a:endParaRPr/>
          </a:p>
        </p:txBody>
      </p:sp>
      <p:sp>
        <p:nvSpPr>
          <p:cNvPr id="2743" name="Google Shape;2743;p48"/>
          <p:cNvSpPr txBox="1"/>
          <p:nvPr>
            <p:ph idx="1" type="subTitle"/>
          </p:nvPr>
        </p:nvSpPr>
        <p:spPr>
          <a:xfrm>
            <a:off x="720000" y="2468500"/>
            <a:ext cx="3852000" cy="15048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Malls have the highest mean rating value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Gym have the smallest mean rating value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/>
          </a:p>
        </p:txBody>
      </p:sp>
      <p:sp>
        <p:nvSpPr>
          <p:cNvPr id="2744" name="Google Shape;2744;p48"/>
          <p:cNvSpPr/>
          <p:nvPr>
            <p:ph idx="2" type="pic"/>
          </p:nvPr>
        </p:nvSpPr>
        <p:spPr>
          <a:xfrm rot="-265531">
            <a:off x="5058286" y="1331647"/>
            <a:ext cx="3195828" cy="2522103"/>
          </a:xfrm>
          <a:prstGeom prst="roundRect">
            <a:avLst>
              <a:gd fmla="val 16667" name="adj"/>
            </a:avLst>
          </a:prstGeom>
        </p:spPr>
      </p:sp>
      <p:pic>
        <p:nvPicPr>
          <p:cNvPr id="2745" name="Google Shape;27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753" y="1092825"/>
            <a:ext cx="3635800" cy="295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49"/>
          <p:cNvSpPr txBox="1"/>
          <p:nvPr>
            <p:ph type="title"/>
          </p:nvPr>
        </p:nvSpPr>
        <p:spPr>
          <a:xfrm>
            <a:off x="497325" y="445025"/>
            <a:ext cx="844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r>
              <a:rPr lang="en"/>
              <a:t> of Between Each Column</a:t>
            </a:r>
            <a:endParaRPr/>
          </a:p>
        </p:txBody>
      </p:sp>
      <p:pic>
        <p:nvPicPr>
          <p:cNvPr id="2751" name="Google Shape;27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825" y="1141876"/>
            <a:ext cx="6602398" cy="38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50"/>
          <p:cNvSpPr txBox="1"/>
          <p:nvPr>
            <p:ph type="title"/>
          </p:nvPr>
        </p:nvSpPr>
        <p:spPr>
          <a:xfrm>
            <a:off x="96900" y="2111650"/>
            <a:ext cx="8950200" cy="11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Visualization with Principal Component Analysis</a:t>
            </a:r>
            <a:endParaRPr sz="5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PCA?</a:t>
            </a:r>
            <a:endParaRPr/>
          </a:p>
        </p:txBody>
      </p:sp>
      <p:sp>
        <p:nvSpPr>
          <p:cNvPr id="2762" name="Google Shape;2762;p51"/>
          <p:cNvSpPr txBox="1"/>
          <p:nvPr>
            <p:ph idx="1" type="body"/>
          </p:nvPr>
        </p:nvSpPr>
        <p:spPr>
          <a:xfrm>
            <a:off x="720000" y="1116775"/>
            <a:ext cx="7704000" cy="3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Transforms high-dimensional data into a lower-dimensional representation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Data is broken down into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‘ principal components’,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a new sets of variables.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63" name="Google Shape;27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625" y="2198700"/>
            <a:ext cx="4001150" cy="24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52"/>
          <p:cNvSpPr/>
          <p:nvPr/>
        </p:nvSpPr>
        <p:spPr>
          <a:xfrm>
            <a:off x="92475" y="2201075"/>
            <a:ext cx="5362500" cy="9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52"/>
          <p:cNvSpPr txBox="1"/>
          <p:nvPr>
            <p:ph type="title"/>
          </p:nvPr>
        </p:nvSpPr>
        <p:spPr>
          <a:xfrm>
            <a:off x="262800" y="2157350"/>
            <a:ext cx="5151900" cy="10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Stardardizing Data</a:t>
            </a:r>
            <a:endParaRPr sz="4200"/>
          </a:p>
        </p:txBody>
      </p:sp>
      <p:sp>
        <p:nvSpPr>
          <p:cNvPr id="2770" name="Google Shape;2770;p52"/>
          <p:cNvSpPr txBox="1"/>
          <p:nvPr>
            <p:ph idx="2" type="title"/>
          </p:nvPr>
        </p:nvSpPr>
        <p:spPr>
          <a:xfrm>
            <a:off x="92475" y="1256500"/>
            <a:ext cx="74469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Scaler</a:t>
            </a:r>
            <a:endParaRPr/>
          </a:p>
        </p:txBody>
      </p:sp>
      <p:pic>
        <p:nvPicPr>
          <p:cNvPr id="2771" name="Google Shape;27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100" y="3575075"/>
            <a:ext cx="5761907" cy="12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scaled data to PCA model</a:t>
            </a:r>
            <a:endParaRPr/>
          </a:p>
        </p:txBody>
      </p:sp>
      <p:pic>
        <p:nvPicPr>
          <p:cNvPr id="2777" name="Google Shape;27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2475"/>
            <a:ext cx="8839201" cy="110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54"/>
          <p:cNvSpPr txBox="1"/>
          <p:nvPr>
            <p:ph idx="1" type="body"/>
          </p:nvPr>
        </p:nvSpPr>
        <p:spPr>
          <a:xfrm>
            <a:off x="243875" y="3702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Scree Plot</a:t>
            </a:r>
            <a:endParaRPr/>
          </a:p>
        </p:txBody>
      </p:sp>
      <p:pic>
        <p:nvPicPr>
          <p:cNvPr id="2783" name="Google Shape;27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600" y="975376"/>
            <a:ext cx="6366800" cy="39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8" name="Google Shape;27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925" y="0"/>
            <a:ext cx="5181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8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</a:t>
            </a:r>
            <a:endParaRPr/>
          </a:p>
        </p:txBody>
      </p:sp>
      <p:sp>
        <p:nvSpPr>
          <p:cNvPr id="2576" name="Google Shape;2576;p38"/>
          <p:cNvSpPr/>
          <p:nvPr/>
        </p:nvSpPr>
        <p:spPr>
          <a:xfrm>
            <a:off x="726000" y="2040686"/>
            <a:ext cx="1400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Data</a:t>
            </a:r>
            <a:endParaRPr b="1"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77" name="Google Shape;2577;p38"/>
          <p:cNvSpPr txBox="1"/>
          <p:nvPr/>
        </p:nvSpPr>
        <p:spPr>
          <a:xfrm>
            <a:off x="718800" y="3524123"/>
            <a:ext cx="1400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Focus on travel field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8" name="Google Shape;2578;p38"/>
          <p:cNvSpPr txBox="1"/>
          <p:nvPr/>
        </p:nvSpPr>
        <p:spPr>
          <a:xfrm>
            <a:off x="726000" y="2864976"/>
            <a:ext cx="14001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Online rating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79" name="Google Shape;2579;p38"/>
          <p:cNvSpPr/>
          <p:nvPr/>
        </p:nvSpPr>
        <p:spPr>
          <a:xfrm>
            <a:off x="6493913" y="2061136"/>
            <a:ext cx="1400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  <a:r>
              <a:rPr b="1"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oal 2</a:t>
            </a:r>
            <a:endParaRPr b="1"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80" name="Google Shape;2580;p38"/>
          <p:cNvSpPr txBox="1"/>
          <p:nvPr/>
        </p:nvSpPr>
        <p:spPr>
          <a:xfrm>
            <a:off x="6493913" y="3264748"/>
            <a:ext cx="1400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By grouping raters using clustering, we can know group of people’s preferences, and promote personalized Ads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1" name="Google Shape;2581;p38"/>
          <p:cNvSpPr txBox="1"/>
          <p:nvPr/>
        </p:nvSpPr>
        <p:spPr>
          <a:xfrm>
            <a:off x="5969963" y="2722050"/>
            <a:ext cx="24480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Personalized </a:t>
            </a: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advertisement</a:t>
            </a: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82" name="Google Shape;2582;p38"/>
          <p:cNvSpPr/>
          <p:nvPr/>
        </p:nvSpPr>
        <p:spPr>
          <a:xfrm>
            <a:off x="3437475" y="2061611"/>
            <a:ext cx="1400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  <a:r>
              <a:rPr b="1"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oal 1</a:t>
            </a:r>
            <a:endParaRPr b="1"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83" name="Google Shape;2583;p38"/>
          <p:cNvSpPr txBox="1"/>
          <p:nvPr/>
        </p:nvSpPr>
        <p:spPr>
          <a:xfrm>
            <a:off x="3437475" y="3468698"/>
            <a:ext cx="1400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Can find out which kind of place have highest popularity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4" name="Google Shape;2584;p38"/>
          <p:cNvSpPr txBox="1"/>
          <p:nvPr/>
        </p:nvSpPr>
        <p:spPr>
          <a:xfrm>
            <a:off x="2946975" y="2808025"/>
            <a:ext cx="23703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Popular travel points  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585" name="Google Shape;2585;p38"/>
          <p:cNvCxnSpPr>
            <a:stCxn id="2576" idx="2"/>
            <a:endCxn id="2578" idx="0"/>
          </p:cNvCxnSpPr>
          <p:nvPr/>
        </p:nvCxnSpPr>
        <p:spPr>
          <a:xfrm>
            <a:off x="1426050" y="2501186"/>
            <a:ext cx="0" cy="3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86" name="Google Shape;2586;p38"/>
          <p:cNvCxnSpPr>
            <a:stCxn id="2582" idx="2"/>
            <a:endCxn id="2584" idx="0"/>
          </p:cNvCxnSpPr>
          <p:nvPr/>
        </p:nvCxnSpPr>
        <p:spPr>
          <a:xfrm flipH="1">
            <a:off x="4132125" y="2522111"/>
            <a:ext cx="5400" cy="28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87" name="Google Shape;2587;p38"/>
          <p:cNvCxnSpPr>
            <a:stCxn id="2579" idx="2"/>
            <a:endCxn id="2581" idx="0"/>
          </p:cNvCxnSpPr>
          <p:nvPr/>
        </p:nvCxnSpPr>
        <p:spPr>
          <a:xfrm>
            <a:off x="7193963" y="2521636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588" name="Google Shape;2588;p38"/>
          <p:cNvGrpSpPr/>
          <p:nvPr/>
        </p:nvGrpSpPr>
        <p:grpSpPr>
          <a:xfrm>
            <a:off x="3976601" y="1646861"/>
            <a:ext cx="321848" cy="349005"/>
            <a:chOff x="3269580" y="2484451"/>
            <a:chExt cx="321848" cy="349005"/>
          </a:xfrm>
        </p:grpSpPr>
        <p:sp>
          <p:nvSpPr>
            <p:cNvPr id="2589" name="Google Shape;2589;p38"/>
            <p:cNvSpPr/>
            <p:nvPr/>
          </p:nvSpPr>
          <p:spPr>
            <a:xfrm>
              <a:off x="3454144" y="2484451"/>
              <a:ext cx="137283" cy="144512"/>
            </a:xfrm>
            <a:custGeom>
              <a:rect b="b" l="l" r="r" t="t"/>
              <a:pathLst>
                <a:path extrusionOk="0" h="4438" w="4216">
                  <a:moveTo>
                    <a:pt x="334" y="1"/>
                  </a:moveTo>
                  <a:cubicBezTo>
                    <a:pt x="167" y="1"/>
                    <a:pt x="1" y="144"/>
                    <a:pt x="1" y="334"/>
                  </a:cubicBezTo>
                  <a:lnTo>
                    <a:pt x="1" y="4121"/>
                  </a:lnTo>
                  <a:cubicBezTo>
                    <a:pt x="1" y="4240"/>
                    <a:pt x="72" y="4311"/>
                    <a:pt x="167" y="4383"/>
                  </a:cubicBezTo>
                  <a:cubicBezTo>
                    <a:pt x="209" y="4410"/>
                    <a:pt x="258" y="4438"/>
                    <a:pt x="310" y="4438"/>
                  </a:cubicBezTo>
                  <a:cubicBezTo>
                    <a:pt x="349" y="4438"/>
                    <a:pt x="389" y="4423"/>
                    <a:pt x="429" y="4383"/>
                  </a:cubicBezTo>
                  <a:lnTo>
                    <a:pt x="4001" y="3097"/>
                  </a:lnTo>
                  <a:cubicBezTo>
                    <a:pt x="4097" y="3073"/>
                    <a:pt x="4144" y="3049"/>
                    <a:pt x="4168" y="2954"/>
                  </a:cubicBezTo>
                  <a:cubicBezTo>
                    <a:pt x="4216" y="2882"/>
                    <a:pt x="4216" y="2811"/>
                    <a:pt x="4168" y="2716"/>
                  </a:cubicBezTo>
                  <a:cubicBezTo>
                    <a:pt x="3620" y="1096"/>
                    <a:pt x="2025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8"/>
            <p:cNvSpPr/>
            <p:nvPr/>
          </p:nvSpPr>
          <p:spPr>
            <a:xfrm>
              <a:off x="3269580" y="2566671"/>
              <a:ext cx="267566" cy="266785"/>
            </a:xfrm>
            <a:custGeom>
              <a:rect b="b" l="l" r="r" t="t"/>
              <a:pathLst>
                <a:path extrusionOk="0" h="8193" w="8217">
                  <a:moveTo>
                    <a:pt x="4073" y="0"/>
                  </a:moveTo>
                  <a:cubicBezTo>
                    <a:pt x="1811" y="0"/>
                    <a:pt x="1" y="1858"/>
                    <a:pt x="1" y="4073"/>
                  </a:cubicBezTo>
                  <a:cubicBezTo>
                    <a:pt x="1" y="6311"/>
                    <a:pt x="1834" y="8192"/>
                    <a:pt x="4073" y="8192"/>
                  </a:cubicBezTo>
                  <a:cubicBezTo>
                    <a:pt x="6312" y="8192"/>
                    <a:pt x="8145" y="6335"/>
                    <a:pt x="8145" y="4073"/>
                  </a:cubicBezTo>
                  <a:cubicBezTo>
                    <a:pt x="8217" y="3644"/>
                    <a:pt x="8121" y="3168"/>
                    <a:pt x="7931" y="2715"/>
                  </a:cubicBezTo>
                  <a:cubicBezTo>
                    <a:pt x="7892" y="2598"/>
                    <a:pt x="7756" y="2512"/>
                    <a:pt x="7616" y="2512"/>
                  </a:cubicBezTo>
                  <a:cubicBezTo>
                    <a:pt x="7586" y="2512"/>
                    <a:pt x="7556" y="2516"/>
                    <a:pt x="7526" y="2525"/>
                  </a:cubicBezTo>
                  <a:lnTo>
                    <a:pt x="4406" y="3668"/>
                  </a:lnTo>
                  <a:lnTo>
                    <a:pt x="4406" y="334"/>
                  </a:lnTo>
                  <a:cubicBezTo>
                    <a:pt x="4406" y="143"/>
                    <a:pt x="4240" y="0"/>
                    <a:pt x="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8"/>
            <p:cNvSpPr/>
            <p:nvPr/>
          </p:nvSpPr>
          <p:spPr>
            <a:xfrm>
              <a:off x="3402956" y="2566671"/>
              <a:ext cx="134190" cy="266785"/>
            </a:xfrm>
            <a:custGeom>
              <a:rect b="b" l="l" r="r" t="t"/>
              <a:pathLst>
                <a:path extrusionOk="0" h="8193" w="4121">
                  <a:moveTo>
                    <a:pt x="1" y="0"/>
                  </a:moveTo>
                  <a:lnTo>
                    <a:pt x="1" y="8192"/>
                  </a:lnTo>
                  <a:cubicBezTo>
                    <a:pt x="15" y="8193"/>
                    <a:pt x="30" y="8193"/>
                    <a:pt x="44" y="8193"/>
                  </a:cubicBezTo>
                  <a:cubicBezTo>
                    <a:pt x="2287" y="8193"/>
                    <a:pt x="4121" y="6368"/>
                    <a:pt x="4121" y="4120"/>
                  </a:cubicBezTo>
                  <a:cubicBezTo>
                    <a:pt x="4121" y="3644"/>
                    <a:pt x="4025" y="3168"/>
                    <a:pt x="3883" y="2715"/>
                  </a:cubicBezTo>
                  <a:cubicBezTo>
                    <a:pt x="3824" y="2598"/>
                    <a:pt x="3701" y="2512"/>
                    <a:pt x="3553" y="2512"/>
                  </a:cubicBezTo>
                  <a:cubicBezTo>
                    <a:pt x="3521" y="2512"/>
                    <a:pt x="3488" y="2516"/>
                    <a:pt x="3454" y="2525"/>
                  </a:cubicBezTo>
                  <a:lnTo>
                    <a:pt x="334" y="3668"/>
                  </a:lnTo>
                  <a:lnTo>
                    <a:pt x="334" y="334"/>
                  </a:lnTo>
                  <a:cubicBezTo>
                    <a:pt x="334" y="143"/>
                    <a:pt x="191" y="0"/>
                    <a:pt x="1" y="0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2" name="Google Shape;2592;p38"/>
          <p:cNvGrpSpPr/>
          <p:nvPr/>
        </p:nvGrpSpPr>
        <p:grpSpPr>
          <a:xfrm>
            <a:off x="7018304" y="1646842"/>
            <a:ext cx="351317" cy="348093"/>
            <a:chOff x="1006811" y="2486144"/>
            <a:chExt cx="351317" cy="348093"/>
          </a:xfrm>
        </p:grpSpPr>
        <p:sp>
          <p:nvSpPr>
            <p:cNvPr id="2593" name="Google Shape;2593;p38"/>
            <p:cNvSpPr/>
            <p:nvPr/>
          </p:nvSpPr>
          <p:spPr>
            <a:xfrm>
              <a:off x="1227813" y="2486144"/>
              <a:ext cx="128752" cy="128622"/>
            </a:xfrm>
            <a:custGeom>
              <a:rect b="b" l="l" r="r" t="t"/>
              <a:pathLst>
                <a:path extrusionOk="0" h="3950" w="3954">
                  <a:moveTo>
                    <a:pt x="1873" y="1"/>
                  </a:moveTo>
                  <a:cubicBezTo>
                    <a:pt x="1790" y="1"/>
                    <a:pt x="1711" y="34"/>
                    <a:pt x="1643" y="68"/>
                  </a:cubicBezTo>
                  <a:lnTo>
                    <a:pt x="95" y="1616"/>
                  </a:lnTo>
                  <a:cubicBezTo>
                    <a:pt x="24" y="1664"/>
                    <a:pt x="0" y="1759"/>
                    <a:pt x="0" y="1854"/>
                  </a:cubicBezTo>
                  <a:lnTo>
                    <a:pt x="143" y="3497"/>
                  </a:lnTo>
                  <a:cubicBezTo>
                    <a:pt x="143" y="3593"/>
                    <a:pt x="191" y="3640"/>
                    <a:pt x="238" y="3712"/>
                  </a:cubicBezTo>
                  <a:cubicBezTo>
                    <a:pt x="310" y="3759"/>
                    <a:pt x="357" y="3783"/>
                    <a:pt x="453" y="3783"/>
                  </a:cubicBezTo>
                  <a:lnTo>
                    <a:pt x="2096" y="3950"/>
                  </a:lnTo>
                  <a:cubicBezTo>
                    <a:pt x="2167" y="3950"/>
                    <a:pt x="2263" y="3902"/>
                    <a:pt x="2334" y="3855"/>
                  </a:cubicBezTo>
                  <a:lnTo>
                    <a:pt x="3882" y="2307"/>
                  </a:lnTo>
                  <a:cubicBezTo>
                    <a:pt x="3930" y="2211"/>
                    <a:pt x="3953" y="2068"/>
                    <a:pt x="3930" y="1973"/>
                  </a:cubicBezTo>
                  <a:cubicBezTo>
                    <a:pt x="3906" y="1854"/>
                    <a:pt x="3787" y="1759"/>
                    <a:pt x="3668" y="1759"/>
                  </a:cubicBezTo>
                  <a:lnTo>
                    <a:pt x="2286" y="1640"/>
                  </a:lnTo>
                  <a:lnTo>
                    <a:pt x="2167" y="282"/>
                  </a:lnTo>
                  <a:cubicBezTo>
                    <a:pt x="2167" y="163"/>
                    <a:pt x="2096" y="44"/>
                    <a:pt x="1977" y="20"/>
                  </a:cubicBezTo>
                  <a:cubicBezTo>
                    <a:pt x="1942" y="6"/>
                    <a:pt x="1907" y="1"/>
                    <a:pt x="1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1235563" y="2538733"/>
              <a:ext cx="122565" cy="74503"/>
            </a:xfrm>
            <a:custGeom>
              <a:rect b="b" l="l" r="r" t="t"/>
              <a:pathLst>
                <a:path extrusionOk="0" h="2288" w="3764">
                  <a:moveTo>
                    <a:pt x="2048" y="1"/>
                  </a:moveTo>
                  <a:lnTo>
                    <a:pt x="0" y="2049"/>
                  </a:lnTo>
                  <a:cubicBezTo>
                    <a:pt x="72" y="2120"/>
                    <a:pt x="119" y="2144"/>
                    <a:pt x="215" y="2144"/>
                  </a:cubicBezTo>
                  <a:lnTo>
                    <a:pt x="1858" y="2287"/>
                  </a:lnTo>
                  <a:cubicBezTo>
                    <a:pt x="1929" y="2287"/>
                    <a:pt x="2025" y="2263"/>
                    <a:pt x="2096" y="2192"/>
                  </a:cubicBezTo>
                  <a:lnTo>
                    <a:pt x="3644" y="644"/>
                  </a:lnTo>
                  <a:cubicBezTo>
                    <a:pt x="3715" y="573"/>
                    <a:pt x="3763" y="453"/>
                    <a:pt x="3692" y="334"/>
                  </a:cubicBezTo>
                  <a:cubicBezTo>
                    <a:pt x="3620" y="215"/>
                    <a:pt x="3549" y="120"/>
                    <a:pt x="3430" y="120"/>
                  </a:cubicBezTo>
                  <a:lnTo>
                    <a:pt x="2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1006811" y="2568983"/>
              <a:ext cx="266785" cy="265254"/>
            </a:xfrm>
            <a:custGeom>
              <a:rect b="b" l="l" r="r" t="t"/>
              <a:pathLst>
                <a:path extrusionOk="0" h="8146" w="8193">
                  <a:moveTo>
                    <a:pt x="4072" y="1"/>
                  </a:moveTo>
                  <a:cubicBezTo>
                    <a:pt x="1810" y="1"/>
                    <a:pt x="0" y="1834"/>
                    <a:pt x="0" y="4073"/>
                  </a:cubicBezTo>
                  <a:cubicBezTo>
                    <a:pt x="0" y="5216"/>
                    <a:pt x="453" y="6216"/>
                    <a:pt x="1191" y="6955"/>
                  </a:cubicBezTo>
                  <a:cubicBezTo>
                    <a:pt x="1929" y="7717"/>
                    <a:pt x="2953" y="8145"/>
                    <a:pt x="4072" y="8145"/>
                  </a:cubicBezTo>
                  <a:cubicBezTo>
                    <a:pt x="6335" y="8145"/>
                    <a:pt x="8145" y="6312"/>
                    <a:pt x="8145" y="4073"/>
                  </a:cubicBezTo>
                  <a:cubicBezTo>
                    <a:pt x="8192" y="2954"/>
                    <a:pt x="7716" y="1930"/>
                    <a:pt x="6954" y="1191"/>
                  </a:cubicBezTo>
                  <a:cubicBezTo>
                    <a:pt x="6216" y="453"/>
                    <a:pt x="5215" y="1"/>
                    <a:pt x="4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1046342" y="2607765"/>
              <a:ext cx="227254" cy="226472"/>
            </a:xfrm>
            <a:custGeom>
              <a:rect b="b" l="l" r="r" t="t"/>
              <a:pathLst>
                <a:path extrusionOk="0" h="6955" w="6979">
                  <a:moveTo>
                    <a:pt x="5788" y="0"/>
                  </a:moveTo>
                  <a:lnTo>
                    <a:pt x="1" y="5764"/>
                  </a:lnTo>
                  <a:cubicBezTo>
                    <a:pt x="763" y="6526"/>
                    <a:pt x="1763" y="6954"/>
                    <a:pt x="2906" y="6954"/>
                  </a:cubicBezTo>
                  <a:cubicBezTo>
                    <a:pt x="5121" y="6954"/>
                    <a:pt x="6978" y="5144"/>
                    <a:pt x="6978" y="2882"/>
                  </a:cubicBezTo>
                  <a:cubicBezTo>
                    <a:pt x="6978" y="1763"/>
                    <a:pt x="6526" y="739"/>
                    <a:pt x="5788" y="0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1048687" y="2609328"/>
              <a:ext cx="183815" cy="184564"/>
            </a:xfrm>
            <a:custGeom>
              <a:rect b="b" l="l" r="r" t="t"/>
              <a:pathLst>
                <a:path extrusionOk="0" h="5668" w="5645">
                  <a:moveTo>
                    <a:pt x="2834" y="0"/>
                  </a:moveTo>
                  <a:cubicBezTo>
                    <a:pt x="1286" y="0"/>
                    <a:pt x="0" y="1286"/>
                    <a:pt x="0" y="2834"/>
                  </a:cubicBezTo>
                  <a:cubicBezTo>
                    <a:pt x="0" y="3620"/>
                    <a:pt x="333" y="4334"/>
                    <a:pt x="834" y="4834"/>
                  </a:cubicBezTo>
                  <a:cubicBezTo>
                    <a:pt x="1334" y="5334"/>
                    <a:pt x="2048" y="5668"/>
                    <a:pt x="2834" y="5668"/>
                  </a:cubicBezTo>
                  <a:cubicBezTo>
                    <a:pt x="4382" y="5668"/>
                    <a:pt x="5644" y="4382"/>
                    <a:pt x="5644" y="2834"/>
                  </a:cubicBezTo>
                  <a:cubicBezTo>
                    <a:pt x="5620" y="2048"/>
                    <a:pt x="5334" y="1357"/>
                    <a:pt x="4811" y="834"/>
                  </a:cubicBezTo>
                  <a:cubicBezTo>
                    <a:pt x="4310" y="333"/>
                    <a:pt x="3596" y="0"/>
                    <a:pt x="2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1074248" y="2636453"/>
              <a:ext cx="157472" cy="157440"/>
            </a:xfrm>
            <a:custGeom>
              <a:rect b="b" l="l" r="r" t="t"/>
              <a:pathLst>
                <a:path extrusionOk="0" h="4835" w="4836">
                  <a:moveTo>
                    <a:pt x="4002" y="1"/>
                  </a:moveTo>
                  <a:lnTo>
                    <a:pt x="1" y="4001"/>
                  </a:lnTo>
                  <a:cubicBezTo>
                    <a:pt x="525" y="4501"/>
                    <a:pt x="1239" y="4835"/>
                    <a:pt x="2001" y="4835"/>
                  </a:cubicBezTo>
                  <a:cubicBezTo>
                    <a:pt x="3597" y="4835"/>
                    <a:pt x="4835" y="3549"/>
                    <a:pt x="4835" y="2001"/>
                  </a:cubicBezTo>
                  <a:cubicBezTo>
                    <a:pt x="4835" y="1215"/>
                    <a:pt x="4502" y="524"/>
                    <a:pt x="4002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8"/>
            <p:cNvSpPr/>
            <p:nvPr/>
          </p:nvSpPr>
          <p:spPr>
            <a:xfrm>
              <a:off x="1088999" y="2651203"/>
              <a:ext cx="102376" cy="101595"/>
            </a:xfrm>
            <a:custGeom>
              <a:rect b="b" l="l" r="r" t="t"/>
              <a:pathLst>
                <a:path extrusionOk="0" h="3120" w="3144">
                  <a:moveTo>
                    <a:pt x="1596" y="0"/>
                  </a:moveTo>
                  <a:cubicBezTo>
                    <a:pt x="715" y="0"/>
                    <a:pt x="0" y="714"/>
                    <a:pt x="0" y="1572"/>
                  </a:cubicBezTo>
                  <a:cubicBezTo>
                    <a:pt x="0" y="2024"/>
                    <a:pt x="191" y="2405"/>
                    <a:pt x="453" y="2691"/>
                  </a:cubicBezTo>
                  <a:cubicBezTo>
                    <a:pt x="762" y="2977"/>
                    <a:pt x="1143" y="3120"/>
                    <a:pt x="1548" y="3120"/>
                  </a:cubicBezTo>
                  <a:cubicBezTo>
                    <a:pt x="2429" y="3120"/>
                    <a:pt x="3144" y="2405"/>
                    <a:pt x="3144" y="1548"/>
                  </a:cubicBezTo>
                  <a:cubicBezTo>
                    <a:pt x="3144" y="1096"/>
                    <a:pt x="2953" y="714"/>
                    <a:pt x="2691" y="453"/>
                  </a:cubicBezTo>
                  <a:cubicBezTo>
                    <a:pt x="2382" y="143"/>
                    <a:pt x="2001" y="0"/>
                    <a:pt x="1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8"/>
            <p:cNvSpPr/>
            <p:nvPr/>
          </p:nvSpPr>
          <p:spPr>
            <a:xfrm>
              <a:off x="1103717" y="2665922"/>
              <a:ext cx="87658" cy="86877"/>
            </a:xfrm>
            <a:custGeom>
              <a:rect b="b" l="l" r="r" t="t"/>
              <a:pathLst>
                <a:path extrusionOk="0" h="2668" w="2692">
                  <a:moveTo>
                    <a:pt x="2239" y="1"/>
                  </a:moveTo>
                  <a:lnTo>
                    <a:pt x="1" y="2239"/>
                  </a:lnTo>
                  <a:cubicBezTo>
                    <a:pt x="310" y="2525"/>
                    <a:pt x="691" y="2668"/>
                    <a:pt x="1096" y="2668"/>
                  </a:cubicBezTo>
                  <a:cubicBezTo>
                    <a:pt x="2001" y="2668"/>
                    <a:pt x="2692" y="1953"/>
                    <a:pt x="2692" y="1096"/>
                  </a:cubicBezTo>
                  <a:cubicBezTo>
                    <a:pt x="2692" y="644"/>
                    <a:pt x="2501" y="262"/>
                    <a:pt x="2239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8"/>
            <p:cNvSpPr/>
            <p:nvPr/>
          </p:nvSpPr>
          <p:spPr>
            <a:xfrm>
              <a:off x="1130875" y="2501709"/>
              <a:ext cx="210191" cy="207488"/>
            </a:xfrm>
            <a:custGeom>
              <a:rect b="b" l="l" r="r" t="t"/>
              <a:pathLst>
                <a:path extrusionOk="0" h="6372" w="6455">
                  <a:moveTo>
                    <a:pt x="6121" y="1"/>
                  </a:moveTo>
                  <a:cubicBezTo>
                    <a:pt x="6043" y="1"/>
                    <a:pt x="5966" y="31"/>
                    <a:pt x="5906" y="90"/>
                  </a:cubicBezTo>
                  <a:lnTo>
                    <a:pt x="119" y="5853"/>
                  </a:lnTo>
                  <a:cubicBezTo>
                    <a:pt x="0" y="5948"/>
                    <a:pt x="0" y="6163"/>
                    <a:pt x="119" y="6282"/>
                  </a:cubicBezTo>
                  <a:cubicBezTo>
                    <a:pt x="179" y="6341"/>
                    <a:pt x="262" y="6371"/>
                    <a:pt x="346" y="6371"/>
                  </a:cubicBezTo>
                  <a:cubicBezTo>
                    <a:pt x="429" y="6371"/>
                    <a:pt x="512" y="6341"/>
                    <a:pt x="572" y="6282"/>
                  </a:cubicBezTo>
                  <a:lnTo>
                    <a:pt x="6335" y="519"/>
                  </a:lnTo>
                  <a:cubicBezTo>
                    <a:pt x="6454" y="424"/>
                    <a:pt x="6454" y="209"/>
                    <a:pt x="6335" y="90"/>
                  </a:cubicBezTo>
                  <a:cubicBezTo>
                    <a:pt x="6275" y="31"/>
                    <a:pt x="6198" y="1"/>
                    <a:pt x="6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8"/>
            <p:cNvSpPr/>
            <p:nvPr/>
          </p:nvSpPr>
          <p:spPr>
            <a:xfrm>
              <a:off x="1134749" y="2503858"/>
              <a:ext cx="206316" cy="205339"/>
            </a:xfrm>
            <a:custGeom>
              <a:rect b="b" l="l" r="r" t="t"/>
              <a:pathLst>
                <a:path extrusionOk="0" h="6306" w="6336">
                  <a:moveTo>
                    <a:pt x="6216" y="0"/>
                  </a:moveTo>
                  <a:lnTo>
                    <a:pt x="0" y="6216"/>
                  </a:lnTo>
                  <a:cubicBezTo>
                    <a:pt x="60" y="6275"/>
                    <a:pt x="143" y="6305"/>
                    <a:pt x="227" y="6305"/>
                  </a:cubicBezTo>
                  <a:cubicBezTo>
                    <a:pt x="310" y="6305"/>
                    <a:pt x="393" y="6275"/>
                    <a:pt x="453" y="6216"/>
                  </a:cubicBezTo>
                  <a:lnTo>
                    <a:pt x="6216" y="453"/>
                  </a:lnTo>
                  <a:cubicBezTo>
                    <a:pt x="6335" y="334"/>
                    <a:pt x="6335" y="119"/>
                    <a:pt x="6216" y="0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3" name="Google Shape;2603;p38"/>
          <p:cNvGrpSpPr/>
          <p:nvPr/>
        </p:nvGrpSpPr>
        <p:grpSpPr>
          <a:xfrm>
            <a:off x="1279756" y="1646841"/>
            <a:ext cx="350535" cy="307195"/>
            <a:chOff x="1755879" y="1942155"/>
            <a:chExt cx="350535" cy="307195"/>
          </a:xfrm>
        </p:grpSpPr>
        <p:sp>
          <p:nvSpPr>
            <p:cNvPr id="2604" name="Google Shape;2604;p38"/>
            <p:cNvSpPr/>
            <p:nvPr/>
          </p:nvSpPr>
          <p:spPr>
            <a:xfrm>
              <a:off x="1932694" y="2054854"/>
              <a:ext cx="52002" cy="81471"/>
            </a:xfrm>
            <a:custGeom>
              <a:rect b="b" l="l" r="r" t="t"/>
              <a:pathLst>
                <a:path extrusionOk="0" h="2502" w="1597">
                  <a:moveTo>
                    <a:pt x="1" y="1"/>
                  </a:moveTo>
                  <a:lnTo>
                    <a:pt x="1" y="1263"/>
                  </a:lnTo>
                  <a:lnTo>
                    <a:pt x="1" y="2501"/>
                  </a:lnTo>
                  <a:lnTo>
                    <a:pt x="334" y="2501"/>
                  </a:lnTo>
                  <a:cubicBezTo>
                    <a:pt x="1048" y="2501"/>
                    <a:pt x="1596" y="1906"/>
                    <a:pt x="1572" y="1192"/>
                  </a:cubicBezTo>
                  <a:cubicBezTo>
                    <a:pt x="1525" y="549"/>
                    <a:pt x="953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8"/>
            <p:cNvSpPr/>
            <p:nvPr/>
          </p:nvSpPr>
          <p:spPr>
            <a:xfrm>
              <a:off x="1931912" y="2095948"/>
              <a:ext cx="51221" cy="40378"/>
            </a:xfrm>
            <a:custGeom>
              <a:rect b="b" l="l" r="r" t="t"/>
              <a:pathLst>
                <a:path extrusionOk="0" h="1240" w="1573">
                  <a:moveTo>
                    <a:pt x="1" y="1"/>
                  </a:moveTo>
                  <a:lnTo>
                    <a:pt x="1" y="1239"/>
                  </a:lnTo>
                  <a:lnTo>
                    <a:pt x="310" y="1239"/>
                  </a:lnTo>
                  <a:cubicBezTo>
                    <a:pt x="1001" y="1239"/>
                    <a:pt x="1573" y="692"/>
                    <a:pt x="1573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8"/>
            <p:cNvSpPr/>
            <p:nvPr/>
          </p:nvSpPr>
          <p:spPr>
            <a:xfrm>
              <a:off x="1755879" y="2023854"/>
              <a:ext cx="93096" cy="143470"/>
            </a:xfrm>
            <a:custGeom>
              <a:rect b="b" l="l" r="r" t="t"/>
              <a:pathLst>
                <a:path extrusionOk="0" h="4406" w="2859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lnTo>
                    <a:pt x="1" y="2215"/>
                  </a:lnTo>
                  <a:lnTo>
                    <a:pt x="1" y="4096"/>
                  </a:lnTo>
                  <a:cubicBezTo>
                    <a:pt x="1" y="4263"/>
                    <a:pt x="168" y="4406"/>
                    <a:pt x="334" y="4406"/>
                  </a:cubicBezTo>
                  <a:lnTo>
                    <a:pt x="2239" y="4406"/>
                  </a:lnTo>
                  <a:lnTo>
                    <a:pt x="2859" y="3644"/>
                  </a:lnTo>
                  <a:lnTo>
                    <a:pt x="2859" y="2239"/>
                  </a:lnTo>
                  <a:lnTo>
                    <a:pt x="2859" y="40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8"/>
            <p:cNvSpPr/>
            <p:nvPr/>
          </p:nvSpPr>
          <p:spPr>
            <a:xfrm>
              <a:off x="1755879" y="2096729"/>
              <a:ext cx="93096" cy="70596"/>
            </a:xfrm>
            <a:custGeom>
              <a:rect b="b" l="l" r="r" t="t"/>
              <a:pathLst>
                <a:path extrusionOk="0" h="2168" w="2859">
                  <a:moveTo>
                    <a:pt x="1" y="1"/>
                  </a:moveTo>
                  <a:lnTo>
                    <a:pt x="1" y="1882"/>
                  </a:lnTo>
                  <a:cubicBezTo>
                    <a:pt x="48" y="2025"/>
                    <a:pt x="191" y="2168"/>
                    <a:pt x="334" y="2168"/>
                  </a:cubicBezTo>
                  <a:lnTo>
                    <a:pt x="2239" y="2168"/>
                  </a:lnTo>
                  <a:lnTo>
                    <a:pt x="2859" y="1406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8"/>
            <p:cNvSpPr/>
            <p:nvPr/>
          </p:nvSpPr>
          <p:spPr>
            <a:xfrm>
              <a:off x="2042820" y="1984486"/>
              <a:ext cx="63595" cy="222988"/>
            </a:xfrm>
            <a:custGeom>
              <a:rect b="b" l="l" r="r" t="t"/>
              <a:pathLst>
                <a:path extrusionOk="0" h="6848" w="1953">
                  <a:moveTo>
                    <a:pt x="346" y="1"/>
                  </a:moveTo>
                  <a:cubicBezTo>
                    <a:pt x="262" y="1"/>
                    <a:pt x="179" y="30"/>
                    <a:pt x="119" y="90"/>
                  </a:cubicBezTo>
                  <a:cubicBezTo>
                    <a:pt x="0" y="209"/>
                    <a:pt x="0" y="423"/>
                    <a:pt x="119" y="542"/>
                  </a:cubicBezTo>
                  <a:cubicBezTo>
                    <a:pt x="905" y="1304"/>
                    <a:pt x="1310" y="2329"/>
                    <a:pt x="1310" y="3424"/>
                  </a:cubicBezTo>
                  <a:cubicBezTo>
                    <a:pt x="1310" y="4519"/>
                    <a:pt x="905" y="5543"/>
                    <a:pt x="119" y="6306"/>
                  </a:cubicBezTo>
                  <a:cubicBezTo>
                    <a:pt x="0" y="6425"/>
                    <a:pt x="0" y="6639"/>
                    <a:pt x="119" y="6758"/>
                  </a:cubicBezTo>
                  <a:cubicBezTo>
                    <a:pt x="179" y="6818"/>
                    <a:pt x="262" y="6847"/>
                    <a:pt x="346" y="6847"/>
                  </a:cubicBezTo>
                  <a:cubicBezTo>
                    <a:pt x="429" y="6847"/>
                    <a:pt x="512" y="6818"/>
                    <a:pt x="572" y="6758"/>
                  </a:cubicBezTo>
                  <a:cubicBezTo>
                    <a:pt x="1477" y="5853"/>
                    <a:pt x="1953" y="4662"/>
                    <a:pt x="1953" y="3424"/>
                  </a:cubicBezTo>
                  <a:cubicBezTo>
                    <a:pt x="1953" y="2162"/>
                    <a:pt x="1477" y="971"/>
                    <a:pt x="572" y="90"/>
                  </a:cubicBezTo>
                  <a:cubicBezTo>
                    <a:pt x="512" y="30"/>
                    <a:pt x="429" y="1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8"/>
            <p:cNvSpPr/>
            <p:nvPr/>
          </p:nvSpPr>
          <p:spPr>
            <a:xfrm>
              <a:off x="1999382" y="2027925"/>
              <a:ext cx="45783" cy="136111"/>
            </a:xfrm>
            <a:custGeom>
              <a:rect b="b" l="l" r="r" t="t"/>
              <a:pathLst>
                <a:path extrusionOk="0" h="4180" w="1406">
                  <a:moveTo>
                    <a:pt x="346" y="0"/>
                  </a:moveTo>
                  <a:cubicBezTo>
                    <a:pt x="263" y="0"/>
                    <a:pt x="179" y="30"/>
                    <a:pt x="120" y="90"/>
                  </a:cubicBezTo>
                  <a:cubicBezTo>
                    <a:pt x="1" y="209"/>
                    <a:pt x="1" y="423"/>
                    <a:pt x="120" y="542"/>
                  </a:cubicBezTo>
                  <a:cubicBezTo>
                    <a:pt x="548" y="947"/>
                    <a:pt x="786" y="1518"/>
                    <a:pt x="786" y="2090"/>
                  </a:cubicBezTo>
                  <a:cubicBezTo>
                    <a:pt x="786" y="2638"/>
                    <a:pt x="525" y="3209"/>
                    <a:pt x="120" y="3638"/>
                  </a:cubicBezTo>
                  <a:cubicBezTo>
                    <a:pt x="1" y="3757"/>
                    <a:pt x="1" y="3971"/>
                    <a:pt x="120" y="4090"/>
                  </a:cubicBezTo>
                  <a:cubicBezTo>
                    <a:pt x="179" y="4150"/>
                    <a:pt x="263" y="4180"/>
                    <a:pt x="346" y="4180"/>
                  </a:cubicBezTo>
                  <a:cubicBezTo>
                    <a:pt x="429" y="4180"/>
                    <a:pt x="513" y="4150"/>
                    <a:pt x="572" y="4090"/>
                  </a:cubicBezTo>
                  <a:cubicBezTo>
                    <a:pt x="1096" y="3543"/>
                    <a:pt x="1406" y="2828"/>
                    <a:pt x="1406" y="2090"/>
                  </a:cubicBezTo>
                  <a:cubicBezTo>
                    <a:pt x="1406" y="1352"/>
                    <a:pt x="1096" y="637"/>
                    <a:pt x="572" y="90"/>
                  </a:cubicBezTo>
                  <a:cubicBezTo>
                    <a:pt x="513" y="30"/>
                    <a:pt x="429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8"/>
            <p:cNvSpPr/>
            <p:nvPr/>
          </p:nvSpPr>
          <p:spPr>
            <a:xfrm>
              <a:off x="2042820" y="2095948"/>
              <a:ext cx="63595" cy="111527"/>
            </a:xfrm>
            <a:custGeom>
              <a:rect b="b" l="l" r="r" t="t"/>
              <a:pathLst>
                <a:path extrusionOk="0" h="3425" w="1953">
                  <a:moveTo>
                    <a:pt x="1310" y="1"/>
                  </a:moveTo>
                  <a:cubicBezTo>
                    <a:pt x="1310" y="1096"/>
                    <a:pt x="905" y="2120"/>
                    <a:pt x="119" y="2883"/>
                  </a:cubicBezTo>
                  <a:cubicBezTo>
                    <a:pt x="0" y="3002"/>
                    <a:pt x="0" y="3216"/>
                    <a:pt x="119" y="3335"/>
                  </a:cubicBezTo>
                  <a:cubicBezTo>
                    <a:pt x="179" y="3395"/>
                    <a:pt x="262" y="3424"/>
                    <a:pt x="346" y="3424"/>
                  </a:cubicBezTo>
                  <a:cubicBezTo>
                    <a:pt x="429" y="3424"/>
                    <a:pt x="512" y="3395"/>
                    <a:pt x="572" y="3335"/>
                  </a:cubicBezTo>
                  <a:cubicBezTo>
                    <a:pt x="1477" y="2430"/>
                    <a:pt x="1953" y="1239"/>
                    <a:pt x="1953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8"/>
            <p:cNvSpPr/>
            <p:nvPr/>
          </p:nvSpPr>
          <p:spPr>
            <a:xfrm>
              <a:off x="1999382" y="2095948"/>
              <a:ext cx="45783" cy="68088"/>
            </a:xfrm>
            <a:custGeom>
              <a:rect b="b" l="l" r="r" t="t"/>
              <a:pathLst>
                <a:path extrusionOk="0" h="2091" w="1406">
                  <a:moveTo>
                    <a:pt x="786" y="1"/>
                  </a:moveTo>
                  <a:cubicBezTo>
                    <a:pt x="786" y="596"/>
                    <a:pt x="548" y="1120"/>
                    <a:pt x="120" y="1549"/>
                  </a:cubicBezTo>
                  <a:cubicBezTo>
                    <a:pt x="1" y="1692"/>
                    <a:pt x="1" y="1882"/>
                    <a:pt x="120" y="2001"/>
                  </a:cubicBezTo>
                  <a:cubicBezTo>
                    <a:pt x="179" y="2061"/>
                    <a:pt x="263" y="2091"/>
                    <a:pt x="346" y="2091"/>
                  </a:cubicBezTo>
                  <a:cubicBezTo>
                    <a:pt x="429" y="2091"/>
                    <a:pt x="513" y="2061"/>
                    <a:pt x="572" y="2001"/>
                  </a:cubicBezTo>
                  <a:cubicBezTo>
                    <a:pt x="1096" y="1454"/>
                    <a:pt x="1406" y="739"/>
                    <a:pt x="1406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8"/>
            <p:cNvSpPr/>
            <p:nvPr/>
          </p:nvSpPr>
          <p:spPr>
            <a:xfrm>
              <a:off x="1828787" y="1942155"/>
              <a:ext cx="113252" cy="307195"/>
            </a:xfrm>
            <a:custGeom>
              <a:rect b="b" l="l" r="r" t="t"/>
              <a:pathLst>
                <a:path extrusionOk="0" h="9434" w="3478">
                  <a:moveTo>
                    <a:pt x="3201" y="0"/>
                  </a:moveTo>
                  <a:cubicBezTo>
                    <a:pt x="3098" y="0"/>
                    <a:pt x="2985" y="35"/>
                    <a:pt x="2930" y="128"/>
                  </a:cubicBezTo>
                  <a:cubicBezTo>
                    <a:pt x="2239" y="1057"/>
                    <a:pt x="810" y="2509"/>
                    <a:pt x="0" y="2509"/>
                  </a:cubicBezTo>
                  <a:lnTo>
                    <a:pt x="0" y="4724"/>
                  </a:lnTo>
                  <a:lnTo>
                    <a:pt x="0" y="6915"/>
                  </a:lnTo>
                  <a:cubicBezTo>
                    <a:pt x="810" y="6915"/>
                    <a:pt x="2239" y="8391"/>
                    <a:pt x="2930" y="9296"/>
                  </a:cubicBezTo>
                  <a:cubicBezTo>
                    <a:pt x="2983" y="9385"/>
                    <a:pt x="3062" y="9434"/>
                    <a:pt x="3167" y="9434"/>
                  </a:cubicBezTo>
                  <a:cubicBezTo>
                    <a:pt x="3204" y="9434"/>
                    <a:pt x="3244" y="9428"/>
                    <a:pt x="3287" y="9415"/>
                  </a:cubicBezTo>
                  <a:cubicBezTo>
                    <a:pt x="3406" y="9392"/>
                    <a:pt x="3477" y="9273"/>
                    <a:pt x="3477" y="9130"/>
                  </a:cubicBezTo>
                  <a:lnTo>
                    <a:pt x="3477" y="4724"/>
                  </a:lnTo>
                  <a:lnTo>
                    <a:pt x="3477" y="318"/>
                  </a:lnTo>
                  <a:cubicBezTo>
                    <a:pt x="3477" y="199"/>
                    <a:pt x="3406" y="80"/>
                    <a:pt x="3287" y="9"/>
                  </a:cubicBezTo>
                  <a:cubicBezTo>
                    <a:pt x="3260" y="3"/>
                    <a:pt x="3231" y="0"/>
                    <a:pt x="3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8"/>
            <p:cNvSpPr/>
            <p:nvPr/>
          </p:nvSpPr>
          <p:spPr>
            <a:xfrm>
              <a:off x="1828787" y="2095948"/>
              <a:ext cx="113252" cy="153402"/>
            </a:xfrm>
            <a:custGeom>
              <a:rect b="b" l="l" r="r" t="t"/>
              <a:pathLst>
                <a:path extrusionOk="0" h="4711" w="3478">
                  <a:moveTo>
                    <a:pt x="0" y="1"/>
                  </a:moveTo>
                  <a:lnTo>
                    <a:pt x="0" y="2192"/>
                  </a:lnTo>
                  <a:cubicBezTo>
                    <a:pt x="810" y="2192"/>
                    <a:pt x="2239" y="3668"/>
                    <a:pt x="2930" y="4573"/>
                  </a:cubicBezTo>
                  <a:cubicBezTo>
                    <a:pt x="2983" y="4662"/>
                    <a:pt x="3062" y="4711"/>
                    <a:pt x="3167" y="4711"/>
                  </a:cubicBezTo>
                  <a:cubicBezTo>
                    <a:pt x="3204" y="4711"/>
                    <a:pt x="3244" y="4705"/>
                    <a:pt x="3287" y="4692"/>
                  </a:cubicBezTo>
                  <a:cubicBezTo>
                    <a:pt x="3406" y="4669"/>
                    <a:pt x="3477" y="4550"/>
                    <a:pt x="3477" y="4407"/>
                  </a:cubicBezTo>
                  <a:lnTo>
                    <a:pt x="3477" y="1"/>
                  </a:ln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14" name="Google Shape;26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750" y="0"/>
            <a:ext cx="4367252" cy="10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56"/>
          <p:cNvSpPr txBox="1"/>
          <p:nvPr>
            <p:ph type="title"/>
          </p:nvPr>
        </p:nvSpPr>
        <p:spPr>
          <a:xfrm>
            <a:off x="2262425" y="178700"/>
            <a:ext cx="377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K</a:t>
            </a:r>
            <a:endParaRPr/>
          </a:p>
        </p:txBody>
      </p:sp>
      <p:pic>
        <p:nvPicPr>
          <p:cNvPr descr="Funny Dance GIF - Funny Dance Mickey Mouse GIFs" id="2794" name="Google Shape;27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638" y="823400"/>
            <a:ext cx="5618125" cy="42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9" name="Google Shape;27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721625"/>
            <a:ext cx="5806825" cy="37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58"/>
          <p:cNvSpPr txBox="1"/>
          <p:nvPr>
            <p:ph type="title"/>
          </p:nvPr>
        </p:nvSpPr>
        <p:spPr>
          <a:xfrm>
            <a:off x="784050" y="644775"/>
            <a:ext cx="4369200" cy="6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Elbow Method</a:t>
            </a:r>
            <a:endParaRPr/>
          </a:p>
        </p:txBody>
      </p:sp>
      <p:pic>
        <p:nvPicPr>
          <p:cNvPr id="2805" name="Google Shape;28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100" y="1216775"/>
            <a:ext cx="4107050" cy="37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58"/>
          <p:cNvSpPr txBox="1"/>
          <p:nvPr/>
        </p:nvSpPr>
        <p:spPr>
          <a:xfrm>
            <a:off x="842725" y="1598275"/>
            <a:ext cx="29157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Sum of Squared distance is also know as inertia and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within-cluster sum of squares (WCSS)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Lower values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of WCSS indicate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higher intra-cluster similarity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59"/>
          <p:cNvSpPr txBox="1"/>
          <p:nvPr>
            <p:ph type="title"/>
          </p:nvPr>
        </p:nvSpPr>
        <p:spPr>
          <a:xfrm>
            <a:off x="784050" y="644775"/>
            <a:ext cx="6597000" cy="6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Silhouette Coefficient</a:t>
            </a:r>
            <a:endParaRPr/>
          </a:p>
        </p:txBody>
      </p:sp>
      <p:sp>
        <p:nvSpPr>
          <p:cNvPr id="2812" name="Google Shape;2812;p59"/>
          <p:cNvSpPr txBox="1"/>
          <p:nvPr/>
        </p:nvSpPr>
        <p:spPr>
          <a:xfrm>
            <a:off x="842725" y="1278675"/>
            <a:ext cx="2915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Measure of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Cohesion(Intra-Cluster Distance)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Separation(Inter-Cluster Distance)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Higher values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of silhouette coefficient indicate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higher intra-cluster similarity and higher inter-cluster similarity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13" name="Google Shape;28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25" y="1278675"/>
            <a:ext cx="3910875" cy="36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8" name="Google Shape;28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0" y="1782291"/>
            <a:ext cx="9144000" cy="15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61"/>
          <p:cNvSpPr txBox="1"/>
          <p:nvPr>
            <p:ph idx="1" type="subTitle"/>
          </p:nvPr>
        </p:nvSpPr>
        <p:spPr>
          <a:xfrm>
            <a:off x="725975" y="2368500"/>
            <a:ext cx="40047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4" name="Google Shape;28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688"/>
            <a:ext cx="9143999" cy="265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9" name="Google Shape;28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450"/>
            <a:ext cx="4039250" cy="400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Google Shape;2830;p62"/>
          <p:cNvSpPr/>
          <p:nvPr/>
        </p:nvSpPr>
        <p:spPr>
          <a:xfrm>
            <a:off x="4305600" y="2498275"/>
            <a:ext cx="5328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1" name="Google Shape;28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750" y="573450"/>
            <a:ext cx="4039250" cy="400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" name="Google Shape;28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000" y="0"/>
            <a:ext cx="5181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88" y="1150125"/>
            <a:ext cx="8463626" cy="28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65"/>
          <p:cNvSpPr txBox="1"/>
          <p:nvPr>
            <p:ph type="title"/>
          </p:nvPr>
        </p:nvSpPr>
        <p:spPr>
          <a:xfrm>
            <a:off x="720000" y="2562025"/>
            <a:ext cx="6741000" cy="900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findings </a:t>
            </a:r>
            <a:endParaRPr/>
          </a:p>
        </p:txBody>
      </p:sp>
      <p:sp>
        <p:nvSpPr>
          <p:cNvPr id="2847" name="Google Shape;2847;p65"/>
          <p:cNvSpPr txBox="1"/>
          <p:nvPr>
            <p:ph idx="2" type="title"/>
          </p:nvPr>
        </p:nvSpPr>
        <p:spPr>
          <a:xfrm>
            <a:off x="720000" y="1297377"/>
            <a:ext cx="13881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48" name="Google Shape;2848;p65"/>
          <p:cNvSpPr/>
          <p:nvPr/>
        </p:nvSpPr>
        <p:spPr>
          <a:xfrm>
            <a:off x="6196099" y="3077951"/>
            <a:ext cx="158296" cy="152513"/>
          </a:xfrm>
          <a:custGeom>
            <a:rect b="b" l="l" r="r" t="t"/>
            <a:pathLst>
              <a:path extrusionOk="0" h="5950" w="6175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65"/>
          <p:cNvSpPr/>
          <p:nvPr/>
        </p:nvSpPr>
        <p:spPr>
          <a:xfrm rot="-8317620">
            <a:off x="5989249" y="4299204"/>
            <a:ext cx="1579063" cy="861001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65"/>
          <p:cNvSpPr/>
          <p:nvPr/>
        </p:nvSpPr>
        <p:spPr>
          <a:xfrm flipH="1" rot="-926629">
            <a:off x="1872659" y="4212124"/>
            <a:ext cx="3266596" cy="1184365"/>
          </a:xfrm>
          <a:custGeom>
            <a:rect b="b" l="l" r="r" t="t"/>
            <a:pathLst>
              <a:path extrusionOk="0" fill="none" h="19231" w="53041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65"/>
          <p:cNvSpPr/>
          <p:nvPr/>
        </p:nvSpPr>
        <p:spPr>
          <a:xfrm flipH="1" rot="1175547">
            <a:off x="6812254" y="2172884"/>
            <a:ext cx="2929697" cy="1759778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65"/>
          <p:cNvSpPr/>
          <p:nvPr/>
        </p:nvSpPr>
        <p:spPr>
          <a:xfrm rot="-6605851">
            <a:off x="7482312" y="-597765"/>
            <a:ext cx="1439676" cy="784978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3" name="Google Shape;2853;p65"/>
          <p:cNvGrpSpPr/>
          <p:nvPr/>
        </p:nvGrpSpPr>
        <p:grpSpPr>
          <a:xfrm rot="-899705">
            <a:off x="5028206" y="4153776"/>
            <a:ext cx="965234" cy="920795"/>
            <a:chOff x="936800" y="644000"/>
            <a:chExt cx="3397834" cy="3241401"/>
          </a:xfrm>
        </p:grpSpPr>
        <p:sp>
          <p:nvSpPr>
            <p:cNvPr id="2854" name="Google Shape;2854;p65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4" name="Google Shape;2864;p65"/>
          <p:cNvGrpSpPr/>
          <p:nvPr/>
        </p:nvGrpSpPr>
        <p:grpSpPr>
          <a:xfrm rot="-5610401">
            <a:off x="6663508" y="661725"/>
            <a:ext cx="1575094" cy="1466273"/>
            <a:chOff x="1438025" y="366400"/>
            <a:chExt cx="4722574" cy="4396298"/>
          </a:xfrm>
        </p:grpSpPr>
        <p:sp>
          <p:nvSpPr>
            <p:cNvPr id="2865" name="Google Shape;2865;p65"/>
            <p:cNvSpPr/>
            <p:nvPr/>
          </p:nvSpPr>
          <p:spPr>
            <a:xfrm>
              <a:off x="1438025" y="366589"/>
              <a:ext cx="4722574" cy="4396108"/>
            </a:xfrm>
            <a:custGeom>
              <a:rect b="b" l="l" r="r" t="t"/>
              <a:pathLst>
                <a:path extrusionOk="0" h="23215" w="24939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1658447" y="3326383"/>
              <a:ext cx="2831764" cy="1411148"/>
            </a:xfrm>
            <a:custGeom>
              <a:rect b="b" l="l" r="r" t="t"/>
              <a:pathLst>
                <a:path extrusionOk="0" h="7452" w="14954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4287984" y="366400"/>
              <a:ext cx="955536" cy="2891414"/>
            </a:xfrm>
            <a:custGeom>
              <a:rect b="b" l="l" r="r" t="t"/>
              <a:pathLst>
                <a:path extrusionOk="0" h="15269" w="5046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5749890" y="4331728"/>
              <a:ext cx="289160" cy="323435"/>
            </a:xfrm>
            <a:custGeom>
              <a:rect b="b" l="l" r="r" t="t"/>
              <a:pathLst>
                <a:path extrusionOk="0" h="1708" w="1527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5583248" y="4575252"/>
              <a:ext cx="202431" cy="81995"/>
            </a:xfrm>
            <a:custGeom>
              <a:rect b="b" l="l" r="r" t="t"/>
              <a:pathLst>
                <a:path extrusionOk="0" h="433" w="1069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5924864" y="4164517"/>
              <a:ext cx="107559" cy="183684"/>
            </a:xfrm>
            <a:custGeom>
              <a:rect b="b" l="l" r="r" t="t"/>
              <a:pathLst>
                <a:path extrusionOk="0" h="970" w="568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1438404" y="714455"/>
              <a:ext cx="1282001" cy="1463223"/>
            </a:xfrm>
            <a:custGeom>
              <a:rect b="b" l="l" r="r" t="t"/>
              <a:pathLst>
                <a:path extrusionOk="0" h="7727" w="677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2" name="Google Shape;2872;p65"/>
          <p:cNvGrpSpPr/>
          <p:nvPr/>
        </p:nvGrpSpPr>
        <p:grpSpPr>
          <a:xfrm>
            <a:off x="4975821" y="2081899"/>
            <a:ext cx="262163" cy="531538"/>
            <a:chOff x="2322875" y="1049950"/>
            <a:chExt cx="1301705" cy="2640525"/>
          </a:xfrm>
        </p:grpSpPr>
        <p:sp>
          <p:nvSpPr>
            <p:cNvPr id="2873" name="Google Shape;2873;p65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6" name="Google Shape;2876;p65"/>
          <p:cNvGrpSpPr/>
          <p:nvPr/>
        </p:nvGrpSpPr>
        <p:grpSpPr>
          <a:xfrm>
            <a:off x="5833958" y="397849"/>
            <a:ext cx="262163" cy="531538"/>
            <a:chOff x="2322875" y="1049950"/>
            <a:chExt cx="1301705" cy="2640525"/>
          </a:xfrm>
        </p:grpSpPr>
        <p:sp>
          <p:nvSpPr>
            <p:cNvPr id="2877" name="Google Shape;2877;p65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0" name="Google Shape;2880;p65"/>
          <p:cNvSpPr/>
          <p:nvPr/>
        </p:nvSpPr>
        <p:spPr>
          <a:xfrm rot="-693687">
            <a:off x="1897425" y="-600783"/>
            <a:ext cx="3025015" cy="1817032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1" name="Google Shape;2881;p65"/>
          <p:cNvGrpSpPr/>
          <p:nvPr/>
        </p:nvGrpSpPr>
        <p:grpSpPr>
          <a:xfrm>
            <a:off x="3273980" y="642048"/>
            <a:ext cx="812117" cy="751366"/>
            <a:chOff x="940201" y="467822"/>
            <a:chExt cx="4254149" cy="3935914"/>
          </a:xfrm>
        </p:grpSpPr>
        <p:sp>
          <p:nvSpPr>
            <p:cNvPr id="2882" name="Google Shape;2882;p65"/>
            <p:cNvSpPr/>
            <p:nvPr/>
          </p:nvSpPr>
          <p:spPr>
            <a:xfrm>
              <a:off x="940201" y="467822"/>
              <a:ext cx="4254149" cy="3935914"/>
            </a:xfrm>
            <a:custGeom>
              <a:rect b="b" l="l" r="r" t="t"/>
              <a:pathLst>
                <a:path extrusionOk="0" h="20522" w="22181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5"/>
            <p:cNvSpPr/>
            <p:nvPr/>
          </p:nvSpPr>
          <p:spPr>
            <a:xfrm>
              <a:off x="1485656" y="958233"/>
              <a:ext cx="2913136" cy="2428445"/>
            </a:xfrm>
            <a:custGeom>
              <a:rect b="b" l="l" r="r" t="t"/>
              <a:pathLst>
                <a:path extrusionOk="0" h="12662" w="15189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5"/>
            <p:cNvSpPr/>
            <p:nvPr/>
          </p:nvSpPr>
          <p:spPr>
            <a:xfrm>
              <a:off x="2888995" y="1738823"/>
              <a:ext cx="612202" cy="925003"/>
            </a:xfrm>
            <a:custGeom>
              <a:rect b="b" l="l" r="r" t="t"/>
              <a:pathLst>
                <a:path extrusionOk="0" h="4823" w="3192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2892447" y="2499660"/>
              <a:ext cx="312046" cy="1046598"/>
            </a:xfrm>
            <a:custGeom>
              <a:rect b="b" l="l" r="r" t="t"/>
              <a:pathLst>
                <a:path extrusionOk="0" h="5457" w="1627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2948642" y="2551827"/>
              <a:ext cx="68086" cy="59838"/>
            </a:xfrm>
            <a:custGeom>
              <a:rect b="b" l="l" r="r" t="t"/>
              <a:pathLst>
                <a:path extrusionOk="0" h="312" w="355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1535713" y="1599007"/>
              <a:ext cx="3226717" cy="2491160"/>
            </a:xfrm>
            <a:custGeom>
              <a:rect b="b" l="l" r="r" t="t"/>
              <a:pathLst>
                <a:path extrusionOk="0" h="12989" w="16824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1621828" y="1098049"/>
              <a:ext cx="2989661" cy="2851917"/>
            </a:xfrm>
            <a:custGeom>
              <a:rect b="b" l="l" r="r" t="t"/>
              <a:pathLst>
                <a:path extrusionOk="0" h="14870" w="15588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39"/>
          <p:cNvSpPr txBox="1"/>
          <p:nvPr>
            <p:ph type="title"/>
          </p:nvPr>
        </p:nvSpPr>
        <p:spPr>
          <a:xfrm>
            <a:off x="720000" y="1965579"/>
            <a:ext cx="4727700" cy="15951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  <p:sp>
        <p:nvSpPr>
          <p:cNvPr id="2620" name="Google Shape;2620;p39"/>
          <p:cNvSpPr txBox="1"/>
          <p:nvPr>
            <p:ph idx="2" type="title"/>
          </p:nvPr>
        </p:nvSpPr>
        <p:spPr>
          <a:xfrm>
            <a:off x="720000" y="920800"/>
            <a:ext cx="13881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21" name="Google Shape;2621;p39"/>
          <p:cNvSpPr txBox="1"/>
          <p:nvPr>
            <p:ph idx="1" type="subTitle"/>
          </p:nvPr>
        </p:nvSpPr>
        <p:spPr>
          <a:xfrm>
            <a:off x="720000" y="3605950"/>
            <a:ext cx="6992100" cy="4170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Description, Data </a:t>
            </a:r>
            <a:r>
              <a:rPr lang="en"/>
              <a:t>cleaning, Feature Statistic and Description, and Feature Engineering</a:t>
            </a:r>
            <a:endParaRPr/>
          </a:p>
        </p:txBody>
      </p:sp>
      <p:sp>
        <p:nvSpPr>
          <p:cNvPr id="2622" name="Google Shape;2622;p39"/>
          <p:cNvSpPr/>
          <p:nvPr/>
        </p:nvSpPr>
        <p:spPr>
          <a:xfrm flipH="1" rot="1175547">
            <a:off x="6812254" y="2172884"/>
            <a:ext cx="2929697" cy="1759778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39"/>
          <p:cNvSpPr/>
          <p:nvPr/>
        </p:nvSpPr>
        <p:spPr>
          <a:xfrm rot="-6605851">
            <a:off x="7482312" y="-597765"/>
            <a:ext cx="1439676" cy="784978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4" name="Google Shape;2624;p39"/>
          <p:cNvGrpSpPr/>
          <p:nvPr/>
        </p:nvGrpSpPr>
        <p:grpSpPr>
          <a:xfrm rot="5189599">
            <a:off x="6968783" y="451075"/>
            <a:ext cx="1575094" cy="1466273"/>
            <a:chOff x="1438025" y="366400"/>
            <a:chExt cx="4722574" cy="4396298"/>
          </a:xfrm>
        </p:grpSpPr>
        <p:sp>
          <p:nvSpPr>
            <p:cNvPr id="2625" name="Google Shape;2625;p39"/>
            <p:cNvSpPr/>
            <p:nvPr/>
          </p:nvSpPr>
          <p:spPr>
            <a:xfrm>
              <a:off x="1438025" y="366589"/>
              <a:ext cx="4722574" cy="4396108"/>
            </a:xfrm>
            <a:custGeom>
              <a:rect b="b" l="l" r="r" t="t"/>
              <a:pathLst>
                <a:path extrusionOk="0" h="23215" w="24939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9"/>
            <p:cNvSpPr/>
            <p:nvPr/>
          </p:nvSpPr>
          <p:spPr>
            <a:xfrm>
              <a:off x="1658447" y="3326383"/>
              <a:ext cx="2831764" cy="1411148"/>
            </a:xfrm>
            <a:custGeom>
              <a:rect b="b" l="l" r="r" t="t"/>
              <a:pathLst>
                <a:path extrusionOk="0" h="7452" w="14954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9"/>
            <p:cNvSpPr/>
            <p:nvPr/>
          </p:nvSpPr>
          <p:spPr>
            <a:xfrm>
              <a:off x="4287984" y="366400"/>
              <a:ext cx="955536" cy="2891414"/>
            </a:xfrm>
            <a:custGeom>
              <a:rect b="b" l="l" r="r" t="t"/>
              <a:pathLst>
                <a:path extrusionOk="0" h="15269" w="5046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9"/>
            <p:cNvSpPr/>
            <p:nvPr/>
          </p:nvSpPr>
          <p:spPr>
            <a:xfrm>
              <a:off x="5749890" y="4331728"/>
              <a:ext cx="289160" cy="323435"/>
            </a:xfrm>
            <a:custGeom>
              <a:rect b="b" l="l" r="r" t="t"/>
              <a:pathLst>
                <a:path extrusionOk="0" h="1708" w="1527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9"/>
            <p:cNvSpPr/>
            <p:nvPr/>
          </p:nvSpPr>
          <p:spPr>
            <a:xfrm>
              <a:off x="5583248" y="4575252"/>
              <a:ext cx="202431" cy="81995"/>
            </a:xfrm>
            <a:custGeom>
              <a:rect b="b" l="l" r="r" t="t"/>
              <a:pathLst>
                <a:path extrusionOk="0" h="433" w="1069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9"/>
            <p:cNvSpPr/>
            <p:nvPr/>
          </p:nvSpPr>
          <p:spPr>
            <a:xfrm>
              <a:off x="5924864" y="4164517"/>
              <a:ext cx="107559" cy="183684"/>
            </a:xfrm>
            <a:custGeom>
              <a:rect b="b" l="l" r="r" t="t"/>
              <a:pathLst>
                <a:path extrusionOk="0" h="970" w="568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9"/>
            <p:cNvSpPr/>
            <p:nvPr/>
          </p:nvSpPr>
          <p:spPr>
            <a:xfrm>
              <a:off x="1438404" y="714455"/>
              <a:ext cx="1282001" cy="1463223"/>
            </a:xfrm>
            <a:custGeom>
              <a:rect b="b" l="l" r="r" t="t"/>
              <a:pathLst>
                <a:path extrusionOk="0" h="7727" w="677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2" name="Google Shape;2632;p39"/>
          <p:cNvGrpSpPr/>
          <p:nvPr/>
        </p:nvGrpSpPr>
        <p:grpSpPr>
          <a:xfrm>
            <a:off x="5212971" y="1366924"/>
            <a:ext cx="262163" cy="531538"/>
            <a:chOff x="2322875" y="1049950"/>
            <a:chExt cx="1301705" cy="2640525"/>
          </a:xfrm>
        </p:grpSpPr>
        <p:sp>
          <p:nvSpPr>
            <p:cNvPr id="2633" name="Google Shape;2633;p39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9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9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6" name="Google Shape;2636;p39"/>
          <p:cNvGrpSpPr/>
          <p:nvPr/>
        </p:nvGrpSpPr>
        <p:grpSpPr>
          <a:xfrm flipH="1">
            <a:off x="6025236" y="2787012"/>
            <a:ext cx="262163" cy="531538"/>
            <a:chOff x="2322875" y="1049950"/>
            <a:chExt cx="1301705" cy="2640525"/>
          </a:xfrm>
        </p:grpSpPr>
        <p:sp>
          <p:nvSpPr>
            <p:cNvPr id="2637" name="Google Shape;2637;p39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9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9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0" name="Google Shape;2640;p39"/>
          <p:cNvSpPr/>
          <p:nvPr/>
        </p:nvSpPr>
        <p:spPr>
          <a:xfrm flipH="1" rot="693687">
            <a:off x="1897425" y="-600783"/>
            <a:ext cx="3025015" cy="1817032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1" name="Google Shape;2641;p39"/>
          <p:cNvGrpSpPr/>
          <p:nvPr/>
        </p:nvGrpSpPr>
        <p:grpSpPr>
          <a:xfrm rot="1679771">
            <a:off x="2503892" y="389720"/>
            <a:ext cx="900467" cy="859010"/>
            <a:chOff x="936800" y="644000"/>
            <a:chExt cx="3397834" cy="3241401"/>
          </a:xfrm>
        </p:grpSpPr>
        <p:sp>
          <p:nvSpPr>
            <p:cNvPr id="2642" name="Google Shape;2642;p39"/>
            <p:cNvSpPr/>
            <p:nvPr/>
          </p:nvSpPr>
          <p:spPr>
            <a:xfrm>
              <a:off x="936800" y="644000"/>
              <a:ext cx="3397834" cy="3241401"/>
            </a:xfrm>
            <a:custGeom>
              <a:rect b="b" l="l" r="r" t="t"/>
              <a:pathLst>
                <a:path extrusionOk="0" h="27144" w="28454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9"/>
            <p:cNvSpPr/>
            <p:nvPr/>
          </p:nvSpPr>
          <p:spPr>
            <a:xfrm>
              <a:off x="1060634" y="813332"/>
              <a:ext cx="3149690" cy="2895933"/>
            </a:xfrm>
            <a:custGeom>
              <a:rect b="b" l="l" r="r" t="t"/>
              <a:pathLst>
                <a:path extrusionOk="0" h="24251" w="26376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9"/>
            <p:cNvSpPr/>
            <p:nvPr/>
          </p:nvSpPr>
          <p:spPr>
            <a:xfrm>
              <a:off x="1948130" y="1077241"/>
              <a:ext cx="1363361" cy="2344952"/>
            </a:xfrm>
            <a:custGeom>
              <a:rect b="b" l="l" r="r" t="t"/>
              <a:pathLst>
                <a:path extrusionOk="0" h="19637" w="11417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9"/>
            <p:cNvSpPr/>
            <p:nvPr/>
          </p:nvSpPr>
          <p:spPr>
            <a:xfrm>
              <a:off x="1060634" y="1139815"/>
              <a:ext cx="3097506" cy="2569572"/>
            </a:xfrm>
            <a:custGeom>
              <a:rect b="b" l="l" r="r" t="t"/>
              <a:pathLst>
                <a:path extrusionOk="0" h="21518" w="25939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9"/>
            <p:cNvSpPr/>
            <p:nvPr/>
          </p:nvSpPr>
          <p:spPr>
            <a:xfrm>
              <a:off x="1816773" y="1592998"/>
              <a:ext cx="145567" cy="249697"/>
            </a:xfrm>
            <a:custGeom>
              <a:rect b="b" l="l" r="r" t="t"/>
              <a:pathLst>
                <a:path extrusionOk="0" h="2091" w="1219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9"/>
            <p:cNvSpPr/>
            <p:nvPr/>
          </p:nvSpPr>
          <p:spPr>
            <a:xfrm>
              <a:off x="1888423" y="1866938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9"/>
            <p:cNvSpPr/>
            <p:nvPr/>
          </p:nvSpPr>
          <p:spPr>
            <a:xfrm>
              <a:off x="3401537" y="2314987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9"/>
            <p:cNvSpPr/>
            <p:nvPr/>
          </p:nvSpPr>
          <p:spPr>
            <a:xfrm>
              <a:off x="3473067" y="2589046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9"/>
            <p:cNvSpPr/>
            <p:nvPr/>
          </p:nvSpPr>
          <p:spPr>
            <a:xfrm>
              <a:off x="1583077" y="3103012"/>
              <a:ext cx="145686" cy="249816"/>
            </a:xfrm>
            <a:custGeom>
              <a:rect b="b" l="l" r="r" t="t"/>
              <a:pathLst>
                <a:path extrusionOk="0" h="2092" w="122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9"/>
            <p:cNvSpPr/>
            <p:nvPr/>
          </p:nvSpPr>
          <p:spPr>
            <a:xfrm>
              <a:off x="1654607" y="3376833"/>
              <a:ext cx="67111" cy="23047"/>
            </a:xfrm>
            <a:custGeom>
              <a:rect b="b" l="l" r="r" t="t"/>
              <a:pathLst>
                <a:path extrusionOk="0" h="193" w="562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66"/>
          <p:cNvSpPr txBox="1"/>
          <p:nvPr>
            <p:ph type="title"/>
          </p:nvPr>
        </p:nvSpPr>
        <p:spPr>
          <a:xfrm>
            <a:off x="726000" y="2043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Cluster’s popularity</a:t>
            </a:r>
            <a:endParaRPr/>
          </a:p>
        </p:txBody>
      </p:sp>
      <p:pic>
        <p:nvPicPr>
          <p:cNvPr id="2895" name="Google Shape;28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00" y="1131750"/>
            <a:ext cx="5434500" cy="36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67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</a:t>
            </a:r>
            <a:endParaRPr/>
          </a:p>
        </p:txBody>
      </p:sp>
      <p:sp>
        <p:nvSpPr>
          <p:cNvPr id="2901" name="Google Shape;2901;p67"/>
          <p:cNvSpPr txBox="1"/>
          <p:nvPr/>
        </p:nvSpPr>
        <p:spPr>
          <a:xfrm>
            <a:off x="6775902" y="3764151"/>
            <a:ext cx="1340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Can be identified as business travellers.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02" name="Google Shape;2902;p67"/>
          <p:cNvSpPr txBox="1"/>
          <p:nvPr/>
        </p:nvSpPr>
        <p:spPr>
          <a:xfrm>
            <a:off x="12138622" y="2182850"/>
            <a:ext cx="1033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5,608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Likes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03" name="Google Shape;2903;p67"/>
          <p:cNvGrpSpPr/>
          <p:nvPr/>
        </p:nvGrpSpPr>
        <p:grpSpPr>
          <a:xfrm>
            <a:off x="11676160" y="2224828"/>
            <a:ext cx="369882" cy="364325"/>
            <a:chOff x="1190200" y="238125"/>
            <a:chExt cx="5306767" cy="5212083"/>
          </a:xfrm>
        </p:grpSpPr>
        <p:grpSp>
          <p:nvGrpSpPr>
            <p:cNvPr id="2904" name="Google Shape;2904;p67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2905" name="Google Shape;2905;p67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rect b="b" l="l" r="r" t="t"/>
                <a:pathLst>
                  <a:path extrusionOk="0" h="208483" w="208483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67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rect b="b" l="l" r="r" t="t"/>
                <a:pathLst>
                  <a:path extrusionOk="0" h="148841" w="130928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07" name="Google Shape;2907;p67"/>
            <p:cNvSpPr/>
            <p:nvPr/>
          </p:nvSpPr>
          <p:spPr>
            <a:xfrm>
              <a:off x="3459822" y="238126"/>
              <a:ext cx="3037144" cy="5212082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8" name="Google Shape;2908;p67"/>
          <p:cNvSpPr txBox="1"/>
          <p:nvPr/>
        </p:nvSpPr>
        <p:spPr>
          <a:xfrm>
            <a:off x="6775902" y="1641000"/>
            <a:ext cx="1033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Like restaurants most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09" name="Google Shape;2909;p67"/>
          <p:cNvSpPr txBox="1"/>
          <p:nvPr/>
        </p:nvSpPr>
        <p:spPr>
          <a:xfrm>
            <a:off x="6775900" y="2702575"/>
            <a:ext cx="1340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Also have great preference to malls and bars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10" name="Google Shape;29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27" y="1493300"/>
            <a:ext cx="4851200" cy="2895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1" name="Google Shape;2911;p67"/>
          <p:cNvGrpSpPr/>
          <p:nvPr/>
        </p:nvGrpSpPr>
        <p:grpSpPr>
          <a:xfrm>
            <a:off x="6140774" y="1641001"/>
            <a:ext cx="362926" cy="303375"/>
            <a:chOff x="4000676" y="1579396"/>
            <a:chExt cx="327226" cy="211603"/>
          </a:xfrm>
        </p:grpSpPr>
        <p:sp>
          <p:nvSpPr>
            <p:cNvPr id="2912" name="Google Shape;2912;p67"/>
            <p:cNvSpPr/>
            <p:nvPr/>
          </p:nvSpPr>
          <p:spPr>
            <a:xfrm>
              <a:off x="4081924" y="1581365"/>
              <a:ext cx="121584" cy="89757"/>
            </a:xfrm>
            <a:custGeom>
              <a:rect b="b" l="l" r="r" t="t"/>
              <a:pathLst>
                <a:path extrusionOk="0" h="3418" w="4630">
                  <a:moveTo>
                    <a:pt x="158" y="0"/>
                  </a:moveTo>
                  <a:cubicBezTo>
                    <a:pt x="51" y="0"/>
                    <a:pt x="0" y="128"/>
                    <a:pt x="74" y="211"/>
                  </a:cubicBezTo>
                  <a:lnTo>
                    <a:pt x="2572" y="3417"/>
                  </a:lnTo>
                  <a:lnTo>
                    <a:pt x="4630" y="3417"/>
                  </a:lnTo>
                  <a:lnTo>
                    <a:pt x="1491" y="422"/>
                  </a:lnTo>
                  <a:cubicBezTo>
                    <a:pt x="1203" y="154"/>
                    <a:pt x="840" y="1"/>
                    <a:pt x="447" y="1"/>
                  </a:cubicBezTo>
                  <a:lnTo>
                    <a:pt x="170" y="1"/>
                  </a:lnTo>
                  <a:cubicBezTo>
                    <a:pt x="166" y="0"/>
                    <a:pt x="16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7"/>
            <p:cNvSpPr/>
            <p:nvPr/>
          </p:nvSpPr>
          <p:spPr>
            <a:xfrm>
              <a:off x="4083605" y="1581628"/>
              <a:ext cx="119903" cy="89494"/>
            </a:xfrm>
            <a:custGeom>
              <a:rect b="b" l="l" r="r" t="t"/>
              <a:pathLst>
                <a:path extrusionOk="0" h="3408" w="4566">
                  <a:moveTo>
                    <a:pt x="106" y="0"/>
                  </a:moveTo>
                  <a:cubicBezTo>
                    <a:pt x="68" y="0"/>
                    <a:pt x="29" y="19"/>
                    <a:pt x="1" y="48"/>
                  </a:cubicBezTo>
                  <a:cubicBezTo>
                    <a:pt x="249" y="106"/>
                    <a:pt x="479" y="230"/>
                    <a:pt x="671" y="412"/>
                  </a:cubicBezTo>
                  <a:lnTo>
                    <a:pt x="3819" y="3407"/>
                  </a:lnTo>
                  <a:lnTo>
                    <a:pt x="4566" y="3407"/>
                  </a:lnTo>
                  <a:lnTo>
                    <a:pt x="1417" y="412"/>
                  </a:lnTo>
                  <a:cubicBezTo>
                    <a:pt x="1139" y="144"/>
                    <a:pt x="766" y="0"/>
                    <a:pt x="383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7"/>
            <p:cNvSpPr/>
            <p:nvPr/>
          </p:nvSpPr>
          <p:spPr>
            <a:xfrm>
              <a:off x="4000676" y="1613534"/>
              <a:ext cx="327226" cy="94037"/>
            </a:xfrm>
            <a:custGeom>
              <a:rect b="b" l="l" r="r" t="t"/>
              <a:pathLst>
                <a:path extrusionOk="0" h="3581" w="12461">
                  <a:moveTo>
                    <a:pt x="115" y="1"/>
                  </a:moveTo>
                  <a:cubicBezTo>
                    <a:pt x="48" y="1"/>
                    <a:pt x="0" y="58"/>
                    <a:pt x="0" y="125"/>
                  </a:cubicBezTo>
                  <a:lnTo>
                    <a:pt x="0" y="3063"/>
                  </a:lnTo>
                  <a:cubicBezTo>
                    <a:pt x="0" y="3350"/>
                    <a:pt x="230" y="3580"/>
                    <a:pt x="508" y="3580"/>
                  </a:cubicBezTo>
                  <a:lnTo>
                    <a:pt x="12365" y="3580"/>
                  </a:lnTo>
                  <a:cubicBezTo>
                    <a:pt x="12413" y="3580"/>
                    <a:pt x="12461" y="3532"/>
                    <a:pt x="12461" y="3475"/>
                  </a:cubicBezTo>
                  <a:cubicBezTo>
                    <a:pt x="12461" y="3341"/>
                    <a:pt x="12404" y="3216"/>
                    <a:pt x="12317" y="3130"/>
                  </a:cubicBezTo>
                  <a:lnTo>
                    <a:pt x="12021" y="2834"/>
                  </a:lnTo>
                  <a:lnTo>
                    <a:pt x="11590" y="2403"/>
                  </a:lnTo>
                  <a:cubicBezTo>
                    <a:pt x="11311" y="2124"/>
                    <a:pt x="10941" y="1962"/>
                    <a:pt x="10561" y="1962"/>
                  </a:cubicBezTo>
                  <a:cubicBezTo>
                    <a:pt x="10550" y="1962"/>
                    <a:pt x="10539" y="1962"/>
                    <a:pt x="10528" y="1963"/>
                  </a:cubicBezTo>
                  <a:lnTo>
                    <a:pt x="2374" y="1963"/>
                  </a:lnTo>
                  <a:cubicBezTo>
                    <a:pt x="2192" y="1963"/>
                    <a:pt x="2029" y="1857"/>
                    <a:pt x="1934" y="1704"/>
                  </a:cubicBezTo>
                  <a:lnTo>
                    <a:pt x="1101" y="250"/>
                  </a:lnTo>
                  <a:cubicBezTo>
                    <a:pt x="1005" y="96"/>
                    <a:pt x="84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7"/>
            <p:cNvSpPr/>
            <p:nvPr/>
          </p:nvSpPr>
          <p:spPr>
            <a:xfrm>
              <a:off x="4081924" y="1686169"/>
              <a:ext cx="135922" cy="104830"/>
            </a:xfrm>
            <a:custGeom>
              <a:rect b="b" l="l" r="r" t="t"/>
              <a:pathLst>
                <a:path extrusionOk="0" h="3992" w="5176">
                  <a:moveTo>
                    <a:pt x="3089" y="1"/>
                  </a:moveTo>
                  <a:cubicBezTo>
                    <a:pt x="3051" y="1"/>
                    <a:pt x="3012" y="20"/>
                    <a:pt x="2984" y="48"/>
                  </a:cubicBezTo>
                  <a:lnTo>
                    <a:pt x="74" y="3790"/>
                  </a:lnTo>
                  <a:cubicBezTo>
                    <a:pt x="0" y="3864"/>
                    <a:pt x="51" y="3992"/>
                    <a:pt x="158" y="3992"/>
                  </a:cubicBezTo>
                  <a:cubicBezTo>
                    <a:pt x="162" y="3992"/>
                    <a:pt x="166" y="3992"/>
                    <a:pt x="170" y="3991"/>
                  </a:cubicBezTo>
                  <a:lnTo>
                    <a:pt x="457" y="3991"/>
                  </a:lnTo>
                  <a:cubicBezTo>
                    <a:pt x="840" y="3991"/>
                    <a:pt x="1203" y="3838"/>
                    <a:pt x="1491" y="3580"/>
                  </a:cubicBezTo>
                  <a:lnTo>
                    <a:pt x="5127" y="135"/>
                  </a:lnTo>
                  <a:cubicBezTo>
                    <a:pt x="5175" y="87"/>
                    <a:pt x="5146" y="1"/>
                    <a:pt x="5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7"/>
            <p:cNvSpPr/>
            <p:nvPr/>
          </p:nvSpPr>
          <p:spPr>
            <a:xfrm>
              <a:off x="4193923" y="1579448"/>
              <a:ext cx="132193" cy="49710"/>
            </a:xfrm>
            <a:custGeom>
              <a:rect b="b" l="l" r="r" t="t"/>
              <a:pathLst>
                <a:path extrusionOk="0" h="1893" w="5034">
                  <a:moveTo>
                    <a:pt x="2485" y="1"/>
                  </a:moveTo>
                  <a:cubicBezTo>
                    <a:pt x="1910" y="1"/>
                    <a:pt x="1336" y="374"/>
                    <a:pt x="1245" y="1088"/>
                  </a:cubicBezTo>
                  <a:cubicBezTo>
                    <a:pt x="1126" y="1035"/>
                    <a:pt x="1003" y="1011"/>
                    <a:pt x="884" y="1011"/>
                  </a:cubicBezTo>
                  <a:cubicBezTo>
                    <a:pt x="419" y="1011"/>
                    <a:pt x="1" y="1382"/>
                    <a:pt x="1" y="1892"/>
                  </a:cubicBezTo>
                  <a:lnTo>
                    <a:pt x="5025" y="1892"/>
                  </a:lnTo>
                  <a:cubicBezTo>
                    <a:pt x="5033" y="1312"/>
                    <a:pt x="4560" y="878"/>
                    <a:pt x="4022" y="878"/>
                  </a:cubicBezTo>
                  <a:cubicBezTo>
                    <a:pt x="3911" y="878"/>
                    <a:pt x="3798" y="896"/>
                    <a:pt x="3686" y="935"/>
                  </a:cubicBezTo>
                  <a:cubicBezTo>
                    <a:pt x="3522" y="304"/>
                    <a:pt x="3004" y="1"/>
                    <a:pt x="2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7"/>
            <p:cNvSpPr/>
            <p:nvPr/>
          </p:nvSpPr>
          <p:spPr>
            <a:xfrm>
              <a:off x="412357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7"/>
            <p:cNvSpPr/>
            <p:nvPr/>
          </p:nvSpPr>
          <p:spPr>
            <a:xfrm>
              <a:off x="4097418" y="1679551"/>
              <a:ext cx="15362" cy="13183"/>
            </a:xfrm>
            <a:custGeom>
              <a:rect b="b" l="l" r="r" t="t"/>
              <a:pathLst>
                <a:path extrusionOk="0" h="502" w="585">
                  <a:moveTo>
                    <a:pt x="331" y="1"/>
                  </a:moveTo>
                  <a:cubicBezTo>
                    <a:pt x="272" y="1"/>
                    <a:pt x="212" y="22"/>
                    <a:pt x="164" y="71"/>
                  </a:cubicBezTo>
                  <a:cubicBezTo>
                    <a:pt x="1" y="233"/>
                    <a:pt x="116" y="501"/>
                    <a:pt x="336" y="501"/>
                  </a:cubicBezTo>
                  <a:cubicBezTo>
                    <a:pt x="480" y="501"/>
                    <a:pt x="585" y="387"/>
                    <a:pt x="585" y="253"/>
                  </a:cubicBezTo>
                  <a:cubicBezTo>
                    <a:pt x="585" y="102"/>
                    <a:pt x="459" y="1"/>
                    <a:pt x="3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7"/>
            <p:cNvSpPr/>
            <p:nvPr/>
          </p:nvSpPr>
          <p:spPr>
            <a:xfrm>
              <a:off x="407105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35" y="501"/>
                  </a:cubicBezTo>
                  <a:cubicBezTo>
                    <a:pt x="479" y="501"/>
                    <a:pt x="593" y="387"/>
                    <a:pt x="593" y="253"/>
                  </a:cubicBezTo>
                  <a:cubicBezTo>
                    <a:pt x="593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7"/>
            <p:cNvSpPr/>
            <p:nvPr/>
          </p:nvSpPr>
          <p:spPr>
            <a:xfrm>
              <a:off x="4044661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7"/>
            <p:cNvSpPr/>
            <p:nvPr/>
          </p:nvSpPr>
          <p:spPr>
            <a:xfrm>
              <a:off x="4235650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3" y="1"/>
                    <a:pt x="212" y="22"/>
                    <a:pt x="163" y="71"/>
                  </a:cubicBezTo>
                  <a:cubicBezTo>
                    <a:pt x="1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7"/>
            <p:cNvSpPr/>
            <p:nvPr/>
          </p:nvSpPr>
          <p:spPr>
            <a:xfrm>
              <a:off x="4249227" y="1579396"/>
              <a:ext cx="76889" cy="49763"/>
            </a:xfrm>
            <a:custGeom>
              <a:rect b="b" l="l" r="r" t="t"/>
              <a:pathLst>
                <a:path extrusionOk="0" h="1895" w="2928">
                  <a:moveTo>
                    <a:pt x="369" y="1"/>
                  </a:moveTo>
                  <a:cubicBezTo>
                    <a:pt x="247" y="1"/>
                    <a:pt x="123" y="19"/>
                    <a:pt x="0" y="57"/>
                  </a:cubicBezTo>
                  <a:cubicBezTo>
                    <a:pt x="402" y="191"/>
                    <a:pt x="718" y="526"/>
                    <a:pt x="833" y="937"/>
                  </a:cubicBezTo>
                  <a:cubicBezTo>
                    <a:pt x="944" y="898"/>
                    <a:pt x="1056" y="880"/>
                    <a:pt x="1165" y="880"/>
                  </a:cubicBezTo>
                  <a:cubicBezTo>
                    <a:pt x="1698" y="880"/>
                    <a:pt x="2173" y="1314"/>
                    <a:pt x="2173" y="1894"/>
                  </a:cubicBezTo>
                  <a:lnTo>
                    <a:pt x="2919" y="1894"/>
                  </a:lnTo>
                  <a:cubicBezTo>
                    <a:pt x="2927" y="1314"/>
                    <a:pt x="2454" y="880"/>
                    <a:pt x="1916" y="880"/>
                  </a:cubicBezTo>
                  <a:cubicBezTo>
                    <a:pt x="1805" y="880"/>
                    <a:pt x="1692" y="898"/>
                    <a:pt x="1580" y="937"/>
                  </a:cubicBezTo>
                  <a:cubicBezTo>
                    <a:pt x="1431" y="372"/>
                    <a:pt x="922" y="1"/>
                    <a:pt x="36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7"/>
            <p:cNvSpPr/>
            <p:nvPr/>
          </p:nvSpPr>
          <p:spPr>
            <a:xfrm>
              <a:off x="4083867" y="1686431"/>
              <a:ext cx="133716" cy="104567"/>
            </a:xfrm>
            <a:custGeom>
              <a:rect b="b" l="l" r="r" t="t"/>
              <a:pathLst>
                <a:path extrusionOk="0" h="3982" w="5092">
                  <a:moveTo>
                    <a:pt x="4249" y="0"/>
                  </a:moveTo>
                  <a:cubicBezTo>
                    <a:pt x="4316" y="0"/>
                    <a:pt x="4355" y="77"/>
                    <a:pt x="4297" y="125"/>
                  </a:cubicBezTo>
                  <a:lnTo>
                    <a:pt x="661" y="3570"/>
                  </a:lnTo>
                  <a:cubicBezTo>
                    <a:pt x="469" y="3742"/>
                    <a:pt x="249" y="3867"/>
                    <a:pt x="0" y="3934"/>
                  </a:cubicBezTo>
                  <a:cubicBezTo>
                    <a:pt x="19" y="3962"/>
                    <a:pt x="58" y="3981"/>
                    <a:pt x="96" y="3981"/>
                  </a:cubicBezTo>
                  <a:lnTo>
                    <a:pt x="373" y="3981"/>
                  </a:lnTo>
                  <a:cubicBezTo>
                    <a:pt x="766" y="3981"/>
                    <a:pt x="1129" y="3828"/>
                    <a:pt x="1417" y="3570"/>
                  </a:cubicBezTo>
                  <a:lnTo>
                    <a:pt x="5053" y="125"/>
                  </a:lnTo>
                  <a:cubicBezTo>
                    <a:pt x="5092" y="77"/>
                    <a:pt x="5063" y="0"/>
                    <a:pt x="5005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7"/>
            <p:cNvSpPr/>
            <p:nvPr/>
          </p:nvSpPr>
          <p:spPr>
            <a:xfrm>
              <a:off x="4257525" y="1664819"/>
              <a:ext cx="17620" cy="4280"/>
            </a:xfrm>
            <a:custGeom>
              <a:rect b="b" l="l" r="r" t="t"/>
              <a:pathLst>
                <a:path extrusionOk="0" h="163" w="671">
                  <a:moveTo>
                    <a:pt x="0" y="0"/>
                  </a:moveTo>
                  <a:cubicBezTo>
                    <a:pt x="230" y="0"/>
                    <a:pt x="469" y="58"/>
                    <a:pt x="670" y="163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7"/>
            <p:cNvSpPr/>
            <p:nvPr/>
          </p:nvSpPr>
          <p:spPr>
            <a:xfrm>
              <a:off x="4296731" y="1687666"/>
              <a:ext cx="31171" cy="19905"/>
            </a:xfrm>
            <a:custGeom>
              <a:rect b="b" l="l" r="r" t="t"/>
              <a:pathLst>
                <a:path extrusionOk="0" h="758" w="1187">
                  <a:moveTo>
                    <a:pt x="0" y="1"/>
                  </a:moveTo>
                  <a:lnTo>
                    <a:pt x="297" y="298"/>
                  </a:lnTo>
                  <a:cubicBezTo>
                    <a:pt x="383" y="393"/>
                    <a:pt x="440" y="518"/>
                    <a:pt x="431" y="652"/>
                  </a:cubicBezTo>
                  <a:cubicBezTo>
                    <a:pt x="431" y="709"/>
                    <a:pt x="393" y="757"/>
                    <a:pt x="335" y="757"/>
                  </a:cubicBezTo>
                  <a:lnTo>
                    <a:pt x="1091" y="757"/>
                  </a:lnTo>
                  <a:cubicBezTo>
                    <a:pt x="1139" y="757"/>
                    <a:pt x="1187" y="709"/>
                    <a:pt x="1187" y="652"/>
                  </a:cubicBezTo>
                  <a:cubicBezTo>
                    <a:pt x="1187" y="518"/>
                    <a:pt x="1139" y="393"/>
                    <a:pt x="1043" y="298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7"/>
            <p:cNvSpPr/>
            <p:nvPr/>
          </p:nvSpPr>
          <p:spPr>
            <a:xfrm>
              <a:off x="4275355" y="1664819"/>
              <a:ext cx="41254" cy="23135"/>
            </a:xfrm>
            <a:custGeom>
              <a:rect b="b" l="l" r="r" t="t"/>
              <a:pathLst>
                <a:path extrusionOk="0" h="881" w="1571">
                  <a:moveTo>
                    <a:pt x="1" y="0"/>
                  </a:moveTo>
                  <a:lnTo>
                    <a:pt x="1" y="498"/>
                  </a:lnTo>
                  <a:cubicBezTo>
                    <a:pt x="1" y="708"/>
                    <a:pt x="163" y="881"/>
                    <a:pt x="374" y="881"/>
                  </a:cubicBezTo>
                  <a:lnTo>
                    <a:pt x="1570" y="881"/>
                  </a:lnTo>
                  <a:lnTo>
                    <a:pt x="1140" y="440"/>
                  </a:lnTo>
                  <a:cubicBezTo>
                    <a:pt x="853" y="153"/>
                    <a:pt x="470" y="0"/>
                    <a:pt x="77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7"/>
            <p:cNvSpPr/>
            <p:nvPr/>
          </p:nvSpPr>
          <p:spPr>
            <a:xfrm>
              <a:off x="4275119" y="1664819"/>
              <a:ext cx="41491" cy="23135"/>
            </a:xfrm>
            <a:custGeom>
              <a:rect b="b" l="l" r="r" t="t"/>
              <a:pathLst>
                <a:path extrusionOk="0" h="881" w="1580">
                  <a:moveTo>
                    <a:pt x="0" y="0"/>
                  </a:moveTo>
                  <a:lnTo>
                    <a:pt x="0" y="163"/>
                  </a:lnTo>
                  <a:cubicBezTo>
                    <a:pt x="144" y="230"/>
                    <a:pt x="278" y="325"/>
                    <a:pt x="393" y="440"/>
                  </a:cubicBezTo>
                  <a:lnTo>
                    <a:pt x="823" y="881"/>
                  </a:lnTo>
                  <a:lnTo>
                    <a:pt x="1579" y="881"/>
                  </a:lnTo>
                  <a:lnTo>
                    <a:pt x="1139" y="440"/>
                  </a:lnTo>
                  <a:cubicBezTo>
                    <a:pt x="862" y="153"/>
                    <a:pt x="479" y="0"/>
                    <a:pt x="86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8" name="Google Shape;2928;p67"/>
          <p:cNvGrpSpPr/>
          <p:nvPr/>
        </p:nvGrpSpPr>
        <p:grpSpPr>
          <a:xfrm>
            <a:off x="6140782" y="2702586"/>
            <a:ext cx="362924" cy="356582"/>
            <a:chOff x="4886058" y="1965890"/>
            <a:chExt cx="388569" cy="388307"/>
          </a:xfrm>
        </p:grpSpPr>
        <p:sp>
          <p:nvSpPr>
            <p:cNvPr id="2929" name="Google Shape;2929;p67"/>
            <p:cNvSpPr/>
            <p:nvPr/>
          </p:nvSpPr>
          <p:spPr>
            <a:xfrm>
              <a:off x="4886058" y="1965890"/>
              <a:ext cx="388569" cy="388307"/>
            </a:xfrm>
            <a:custGeom>
              <a:rect b="b" l="l" r="r" t="t"/>
              <a:pathLst>
                <a:path extrusionOk="0" h="14787" w="14797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7"/>
            <p:cNvSpPr/>
            <p:nvPr/>
          </p:nvSpPr>
          <p:spPr>
            <a:xfrm>
              <a:off x="4896352" y="1992150"/>
              <a:ext cx="368218" cy="335787"/>
            </a:xfrm>
            <a:custGeom>
              <a:rect b="b" l="l" r="r" t="t"/>
              <a:pathLst>
                <a:path extrusionOk="0" h="12787" w="14022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7"/>
            <p:cNvSpPr/>
            <p:nvPr/>
          </p:nvSpPr>
          <p:spPr>
            <a:xfrm>
              <a:off x="5056958" y="1992072"/>
              <a:ext cx="207612" cy="336102"/>
            </a:xfrm>
            <a:custGeom>
              <a:rect b="b" l="l" r="r" t="t"/>
              <a:pathLst>
                <a:path extrusionOk="0" h="12799" w="7906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5074158" y="1993647"/>
              <a:ext cx="12342" cy="39364"/>
            </a:xfrm>
            <a:custGeom>
              <a:rect b="b" l="l" r="r" t="t"/>
              <a:pathLst>
                <a:path extrusionOk="0" h="1499" w="47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5074158" y="2286866"/>
              <a:ext cx="12342" cy="39416"/>
            </a:xfrm>
            <a:custGeom>
              <a:rect b="b" l="l" r="r" t="t"/>
              <a:pathLst>
                <a:path extrusionOk="0" h="1501" w="47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5205984" y="2153597"/>
              <a:ext cx="42515" cy="11633"/>
            </a:xfrm>
            <a:custGeom>
              <a:rect b="b" l="l" r="r" t="t"/>
              <a:pathLst>
                <a:path extrusionOk="0" h="443" w="1619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7"/>
            <p:cNvSpPr/>
            <p:nvPr/>
          </p:nvSpPr>
          <p:spPr>
            <a:xfrm>
              <a:off x="4912948" y="2153623"/>
              <a:ext cx="41753" cy="11581"/>
            </a:xfrm>
            <a:custGeom>
              <a:rect b="b" l="l" r="r" t="t"/>
              <a:pathLst>
                <a:path extrusionOk="0" h="441" w="159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7"/>
            <p:cNvSpPr/>
            <p:nvPr/>
          </p:nvSpPr>
          <p:spPr>
            <a:xfrm>
              <a:off x="5002101" y="2140808"/>
              <a:ext cx="97608" cy="96400"/>
            </a:xfrm>
            <a:custGeom>
              <a:rect b="b" l="l" r="r" t="t"/>
              <a:pathLst>
                <a:path extrusionOk="0" h="3671" w="3717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7"/>
            <p:cNvSpPr/>
            <p:nvPr/>
          </p:nvSpPr>
          <p:spPr>
            <a:xfrm>
              <a:off x="5061238" y="2082984"/>
              <a:ext cx="97503" cy="96532"/>
            </a:xfrm>
            <a:custGeom>
              <a:rect b="b" l="l" r="r" t="t"/>
              <a:pathLst>
                <a:path extrusionOk="0" h="3676" w="3713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7"/>
            <p:cNvSpPr/>
            <p:nvPr/>
          </p:nvSpPr>
          <p:spPr>
            <a:xfrm>
              <a:off x="5085345" y="2083089"/>
              <a:ext cx="73213" cy="96190"/>
            </a:xfrm>
            <a:custGeom>
              <a:rect b="b" l="l" r="r" t="t"/>
              <a:pathLst>
                <a:path extrusionOk="0" h="3663" w="2788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7"/>
            <p:cNvSpPr/>
            <p:nvPr/>
          </p:nvSpPr>
          <p:spPr>
            <a:xfrm>
              <a:off x="5002101" y="2165177"/>
              <a:ext cx="97608" cy="72031"/>
            </a:xfrm>
            <a:custGeom>
              <a:rect b="b" l="l" r="r" t="t"/>
              <a:pathLst>
                <a:path extrusionOk="0" h="2743" w="3717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0" name="Google Shape;2940;p67"/>
          <p:cNvGrpSpPr/>
          <p:nvPr/>
        </p:nvGrpSpPr>
        <p:grpSpPr>
          <a:xfrm>
            <a:off x="6173935" y="3882798"/>
            <a:ext cx="296614" cy="356611"/>
            <a:chOff x="5211406" y="1513504"/>
            <a:chExt cx="260394" cy="351202"/>
          </a:xfrm>
        </p:grpSpPr>
        <p:sp>
          <p:nvSpPr>
            <p:cNvPr id="2941" name="Google Shape;2941;p67"/>
            <p:cNvSpPr/>
            <p:nvPr/>
          </p:nvSpPr>
          <p:spPr>
            <a:xfrm>
              <a:off x="5294297" y="1582765"/>
              <a:ext cx="33686" cy="74582"/>
            </a:xfrm>
            <a:custGeom>
              <a:rect b="b" l="l" r="r" t="t"/>
              <a:pathLst>
                <a:path extrusionOk="0" h="2845" w="1285">
                  <a:moveTo>
                    <a:pt x="780" y="0"/>
                  </a:moveTo>
                  <a:cubicBezTo>
                    <a:pt x="347" y="0"/>
                    <a:pt x="0" y="347"/>
                    <a:pt x="0" y="780"/>
                  </a:cubicBezTo>
                  <a:lnTo>
                    <a:pt x="0" y="953"/>
                  </a:lnTo>
                  <a:cubicBezTo>
                    <a:pt x="0" y="1184"/>
                    <a:pt x="29" y="1401"/>
                    <a:pt x="101" y="1617"/>
                  </a:cubicBezTo>
                  <a:lnTo>
                    <a:pt x="520" y="2844"/>
                  </a:lnTo>
                  <a:lnTo>
                    <a:pt x="1285" y="28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7"/>
            <p:cNvSpPr/>
            <p:nvPr/>
          </p:nvSpPr>
          <p:spPr>
            <a:xfrm>
              <a:off x="5307903" y="1575949"/>
              <a:ext cx="81398" cy="81398"/>
            </a:xfrm>
            <a:custGeom>
              <a:rect b="b" l="l" r="r" t="t"/>
              <a:pathLst>
                <a:path extrusionOk="0" h="3105" w="3105">
                  <a:moveTo>
                    <a:pt x="766" y="1"/>
                  </a:moveTo>
                  <a:cubicBezTo>
                    <a:pt x="347" y="1"/>
                    <a:pt x="1" y="347"/>
                    <a:pt x="1" y="780"/>
                  </a:cubicBezTo>
                  <a:cubicBezTo>
                    <a:pt x="1" y="1069"/>
                    <a:pt x="232" y="1300"/>
                    <a:pt x="506" y="1300"/>
                  </a:cubicBezTo>
                  <a:lnTo>
                    <a:pt x="2585" y="3104"/>
                  </a:lnTo>
                  <a:lnTo>
                    <a:pt x="3018" y="1574"/>
                  </a:lnTo>
                  <a:cubicBezTo>
                    <a:pt x="3076" y="1386"/>
                    <a:pt x="3104" y="1199"/>
                    <a:pt x="3104" y="1011"/>
                  </a:cubicBezTo>
                  <a:lnTo>
                    <a:pt x="3104" y="520"/>
                  </a:lnTo>
                  <a:cubicBezTo>
                    <a:pt x="3104" y="231"/>
                    <a:pt x="2874" y="1"/>
                    <a:pt x="2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7"/>
            <p:cNvSpPr/>
            <p:nvPr/>
          </p:nvSpPr>
          <p:spPr>
            <a:xfrm>
              <a:off x="5321168" y="1677741"/>
              <a:ext cx="40895" cy="30305"/>
            </a:xfrm>
            <a:custGeom>
              <a:rect b="b" l="l" r="r" t="t"/>
              <a:pathLst>
                <a:path extrusionOk="0" h="1156" w="1560">
                  <a:moveTo>
                    <a:pt x="0" y="1"/>
                  </a:moveTo>
                  <a:lnTo>
                    <a:pt x="0" y="1155"/>
                  </a:lnTo>
                  <a:lnTo>
                    <a:pt x="1559" y="115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7"/>
            <p:cNvSpPr/>
            <p:nvPr/>
          </p:nvSpPr>
          <p:spPr>
            <a:xfrm>
              <a:off x="5321168" y="1677741"/>
              <a:ext cx="40895" cy="16489"/>
            </a:xfrm>
            <a:custGeom>
              <a:rect b="b" l="l" r="r" t="t"/>
              <a:pathLst>
                <a:path extrusionOk="0" h="629" w="1560">
                  <a:moveTo>
                    <a:pt x="0" y="1"/>
                  </a:moveTo>
                  <a:lnTo>
                    <a:pt x="0" y="477"/>
                  </a:lnTo>
                  <a:cubicBezTo>
                    <a:pt x="253" y="578"/>
                    <a:pt x="520" y="629"/>
                    <a:pt x="785" y="629"/>
                  </a:cubicBezTo>
                  <a:cubicBezTo>
                    <a:pt x="1050" y="629"/>
                    <a:pt x="1314" y="578"/>
                    <a:pt x="1559" y="477"/>
                  </a:cubicBezTo>
                  <a:lnTo>
                    <a:pt x="1559" y="1"/>
                  </a:ln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7"/>
            <p:cNvSpPr/>
            <p:nvPr/>
          </p:nvSpPr>
          <p:spPr>
            <a:xfrm>
              <a:off x="5273850" y="1694021"/>
              <a:ext cx="135872" cy="57542"/>
            </a:xfrm>
            <a:custGeom>
              <a:rect b="b" l="l" r="r" t="t"/>
              <a:pathLst>
                <a:path extrusionOk="0" h="2195" w="5183">
                  <a:moveTo>
                    <a:pt x="1805" y="0"/>
                  </a:moveTo>
                  <a:lnTo>
                    <a:pt x="564" y="361"/>
                  </a:lnTo>
                  <a:cubicBezTo>
                    <a:pt x="232" y="462"/>
                    <a:pt x="1" y="765"/>
                    <a:pt x="1" y="1112"/>
                  </a:cubicBezTo>
                  <a:lnTo>
                    <a:pt x="1" y="2195"/>
                  </a:lnTo>
                  <a:lnTo>
                    <a:pt x="5183" y="2195"/>
                  </a:lnTo>
                  <a:lnTo>
                    <a:pt x="5183" y="1112"/>
                  </a:lnTo>
                  <a:cubicBezTo>
                    <a:pt x="5183" y="765"/>
                    <a:pt x="4952" y="462"/>
                    <a:pt x="4620" y="361"/>
                  </a:cubicBezTo>
                  <a:lnTo>
                    <a:pt x="3364" y="0"/>
                  </a:lnTo>
                  <a:lnTo>
                    <a:pt x="2585" y="520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7"/>
            <p:cNvSpPr/>
            <p:nvPr/>
          </p:nvSpPr>
          <p:spPr>
            <a:xfrm>
              <a:off x="5334773" y="1708020"/>
              <a:ext cx="13658" cy="54527"/>
            </a:xfrm>
            <a:custGeom>
              <a:rect b="b" l="l" r="r" t="t"/>
              <a:pathLst>
                <a:path extrusionOk="0" h="2080" w="521">
                  <a:moveTo>
                    <a:pt x="131" y="0"/>
                  </a:moveTo>
                  <a:lnTo>
                    <a:pt x="1" y="2079"/>
                  </a:lnTo>
                  <a:lnTo>
                    <a:pt x="520" y="2079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7"/>
            <p:cNvSpPr/>
            <p:nvPr/>
          </p:nvSpPr>
          <p:spPr>
            <a:xfrm>
              <a:off x="5301113" y="1610002"/>
              <a:ext cx="81371" cy="74582"/>
            </a:xfrm>
            <a:custGeom>
              <a:rect b="b" l="l" r="r" t="t"/>
              <a:pathLst>
                <a:path extrusionOk="0" h="2845" w="3104">
                  <a:moveTo>
                    <a:pt x="996" y="1"/>
                  </a:moveTo>
                  <a:cubicBezTo>
                    <a:pt x="852" y="1"/>
                    <a:pt x="707" y="58"/>
                    <a:pt x="621" y="159"/>
                  </a:cubicBezTo>
                  <a:lnTo>
                    <a:pt x="144" y="621"/>
                  </a:lnTo>
                  <a:cubicBezTo>
                    <a:pt x="43" y="722"/>
                    <a:pt x="0" y="852"/>
                    <a:pt x="0" y="982"/>
                  </a:cubicBezTo>
                  <a:lnTo>
                    <a:pt x="0" y="1285"/>
                  </a:lnTo>
                  <a:cubicBezTo>
                    <a:pt x="0" y="2137"/>
                    <a:pt x="693" y="2844"/>
                    <a:pt x="1545" y="2844"/>
                  </a:cubicBezTo>
                  <a:cubicBezTo>
                    <a:pt x="2396" y="2830"/>
                    <a:pt x="3089" y="2152"/>
                    <a:pt x="3104" y="1300"/>
                  </a:cubicBezTo>
                  <a:lnTo>
                    <a:pt x="3104" y="968"/>
                  </a:lnTo>
                  <a:cubicBezTo>
                    <a:pt x="3104" y="824"/>
                    <a:pt x="3046" y="694"/>
                    <a:pt x="2959" y="607"/>
                  </a:cubicBezTo>
                  <a:cubicBezTo>
                    <a:pt x="2555" y="217"/>
                    <a:pt x="1819" y="30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7"/>
            <p:cNvSpPr/>
            <p:nvPr/>
          </p:nvSpPr>
          <p:spPr>
            <a:xfrm>
              <a:off x="5300720" y="1610002"/>
              <a:ext cx="81398" cy="72694"/>
            </a:xfrm>
            <a:custGeom>
              <a:rect b="b" l="l" r="r" t="t"/>
              <a:pathLst>
                <a:path extrusionOk="0" h="2773" w="3105">
                  <a:moveTo>
                    <a:pt x="997" y="1"/>
                  </a:moveTo>
                  <a:cubicBezTo>
                    <a:pt x="852" y="1"/>
                    <a:pt x="722" y="44"/>
                    <a:pt x="621" y="145"/>
                  </a:cubicBezTo>
                  <a:lnTo>
                    <a:pt x="159" y="621"/>
                  </a:lnTo>
                  <a:cubicBezTo>
                    <a:pt x="58" y="708"/>
                    <a:pt x="1" y="838"/>
                    <a:pt x="1" y="982"/>
                  </a:cubicBezTo>
                  <a:lnTo>
                    <a:pt x="1" y="1285"/>
                  </a:lnTo>
                  <a:cubicBezTo>
                    <a:pt x="1" y="1978"/>
                    <a:pt x="463" y="2585"/>
                    <a:pt x="1127" y="2772"/>
                  </a:cubicBezTo>
                  <a:cubicBezTo>
                    <a:pt x="896" y="2498"/>
                    <a:pt x="780" y="2152"/>
                    <a:pt x="780" y="1805"/>
                  </a:cubicBezTo>
                  <a:lnTo>
                    <a:pt x="780" y="1054"/>
                  </a:lnTo>
                  <a:cubicBezTo>
                    <a:pt x="780" y="760"/>
                    <a:pt x="1011" y="534"/>
                    <a:pt x="1302" y="534"/>
                  </a:cubicBezTo>
                  <a:cubicBezTo>
                    <a:pt x="1311" y="534"/>
                    <a:pt x="1320" y="534"/>
                    <a:pt x="1329" y="535"/>
                  </a:cubicBezTo>
                  <a:cubicBezTo>
                    <a:pt x="1848" y="564"/>
                    <a:pt x="2628" y="650"/>
                    <a:pt x="3104" y="881"/>
                  </a:cubicBezTo>
                  <a:cubicBezTo>
                    <a:pt x="3090" y="780"/>
                    <a:pt x="3032" y="665"/>
                    <a:pt x="2960" y="593"/>
                  </a:cubicBezTo>
                  <a:cubicBezTo>
                    <a:pt x="2556" y="203"/>
                    <a:pt x="1834" y="30"/>
                    <a:pt x="997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7"/>
            <p:cNvSpPr/>
            <p:nvPr/>
          </p:nvSpPr>
          <p:spPr>
            <a:xfrm>
              <a:off x="5334773" y="1707653"/>
              <a:ext cx="13658" cy="13632"/>
            </a:xfrm>
            <a:custGeom>
              <a:rect b="b" l="l" r="r" t="t"/>
              <a:pathLst>
                <a:path extrusionOk="0" h="520" w="521">
                  <a:moveTo>
                    <a:pt x="1" y="0"/>
                  </a:moveTo>
                  <a:lnTo>
                    <a:pt x="1" y="419"/>
                  </a:lnTo>
                  <a:cubicBezTo>
                    <a:pt x="1" y="476"/>
                    <a:pt x="59" y="520"/>
                    <a:pt x="116" y="520"/>
                  </a:cubicBezTo>
                  <a:lnTo>
                    <a:pt x="419" y="520"/>
                  </a:lnTo>
                  <a:cubicBezTo>
                    <a:pt x="477" y="520"/>
                    <a:pt x="520" y="476"/>
                    <a:pt x="520" y="419"/>
                  </a:cubicBezTo>
                  <a:lnTo>
                    <a:pt x="5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7"/>
            <p:cNvSpPr/>
            <p:nvPr/>
          </p:nvSpPr>
          <p:spPr>
            <a:xfrm>
              <a:off x="5313959" y="1688778"/>
              <a:ext cx="27657" cy="28758"/>
            </a:xfrm>
            <a:custGeom>
              <a:rect b="b" l="l" r="r" t="t"/>
              <a:pathLst>
                <a:path extrusionOk="0" h="1097" w="1055">
                  <a:moveTo>
                    <a:pt x="243" y="1"/>
                  </a:moveTo>
                  <a:cubicBezTo>
                    <a:pt x="208" y="1"/>
                    <a:pt x="176" y="16"/>
                    <a:pt x="160" y="42"/>
                  </a:cubicBezTo>
                  <a:lnTo>
                    <a:pt x="1" y="287"/>
                  </a:lnTo>
                  <a:lnTo>
                    <a:pt x="391" y="1009"/>
                  </a:lnTo>
                  <a:cubicBezTo>
                    <a:pt x="419" y="1065"/>
                    <a:pt x="477" y="1097"/>
                    <a:pt x="534" y="1097"/>
                  </a:cubicBezTo>
                  <a:cubicBezTo>
                    <a:pt x="565" y="1097"/>
                    <a:pt x="596" y="1087"/>
                    <a:pt x="622" y="1066"/>
                  </a:cubicBezTo>
                  <a:lnTo>
                    <a:pt x="1055" y="720"/>
                  </a:lnTo>
                  <a:lnTo>
                    <a:pt x="318" y="27"/>
                  </a:lnTo>
                  <a:cubicBezTo>
                    <a:pt x="294" y="9"/>
                    <a:pt x="268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7"/>
            <p:cNvSpPr/>
            <p:nvPr/>
          </p:nvSpPr>
          <p:spPr>
            <a:xfrm>
              <a:off x="5341589" y="1688778"/>
              <a:ext cx="28024" cy="28758"/>
            </a:xfrm>
            <a:custGeom>
              <a:rect b="b" l="l" r="r" t="t"/>
              <a:pathLst>
                <a:path extrusionOk="0" h="1097" w="1069">
                  <a:moveTo>
                    <a:pt x="817" y="1"/>
                  </a:moveTo>
                  <a:cubicBezTo>
                    <a:pt x="793" y="1"/>
                    <a:pt x="769" y="9"/>
                    <a:pt x="751" y="27"/>
                  </a:cubicBezTo>
                  <a:lnTo>
                    <a:pt x="1" y="720"/>
                  </a:lnTo>
                  <a:lnTo>
                    <a:pt x="448" y="1066"/>
                  </a:lnTo>
                  <a:cubicBezTo>
                    <a:pt x="474" y="1087"/>
                    <a:pt x="503" y="1097"/>
                    <a:pt x="532" y="1097"/>
                  </a:cubicBezTo>
                  <a:cubicBezTo>
                    <a:pt x="586" y="1097"/>
                    <a:pt x="642" y="1065"/>
                    <a:pt x="679" y="1009"/>
                  </a:cubicBezTo>
                  <a:lnTo>
                    <a:pt x="1069" y="287"/>
                  </a:lnTo>
                  <a:lnTo>
                    <a:pt x="910" y="42"/>
                  </a:lnTo>
                  <a:cubicBezTo>
                    <a:pt x="885" y="16"/>
                    <a:pt x="850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7"/>
            <p:cNvSpPr/>
            <p:nvPr/>
          </p:nvSpPr>
          <p:spPr>
            <a:xfrm>
              <a:off x="5211406" y="1513504"/>
              <a:ext cx="260394" cy="351202"/>
            </a:xfrm>
            <a:custGeom>
              <a:rect b="b" l="l" r="r" t="t"/>
              <a:pathLst>
                <a:path extrusionOk="0" h="13397" w="9933">
                  <a:moveTo>
                    <a:pt x="4946" y="1506"/>
                  </a:moveTo>
                  <a:cubicBezTo>
                    <a:pt x="6720" y="1506"/>
                    <a:pt x="8421" y="2886"/>
                    <a:pt x="8431" y="4966"/>
                  </a:cubicBezTo>
                  <a:cubicBezTo>
                    <a:pt x="8431" y="6886"/>
                    <a:pt x="6872" y="8431"/>
                    <a:pt x="4967" y="8431"/>
                  </a:cubicBezTo>
                  <a:cubicBezTo>
                    <a:pt x="1892" y="8431"/>
                    <a:pt x="347" y="4707"/>
                    <a:pt x="2527" y="2527"/>
                  </a:cubicBezTo>
                  <a:cubicBezTo>
                    <a:pt x="3232" y="1822"/>
                    <a:pt x="4097" y="1506"/>
                    <a:pt x="4946" y="1506"/>
                  </a:cubicBezTo>
                  <a:close/>
                  <a:moveTo>
                    <a:pt x="4967" y="1"/>
                  </a:moveTo>
                  <a:cubicBezTo>
                    <a:pt x="2224" y="1"/>
                    <a:pt x="1" y="2224"/>
                    <a:pt x="1" y="4966"/>
                  </a:cubicBezTo>
                  <a:cubicBezTo>
                    <a:pt x="1" y="10149"/>
                    <a:pt x="4967" y="13397"/>
                    <a:pt x="4967" y="13397"/>
                  </a:cubicBezTo>
                  <a:cubicBezTo>
                    <a:pt x="4967" y="13397"/>
                    <a:pt x="9932" y="10149"/>
                    <a:pt x="9932" y="4966"/>
                  </a:cubicBezTo>
                  <a:cubicBezTo>
                    <a:pt x="9932" y="2224"/>
                    <a:pt x="7709" y="1"/>
                    <a:pt x="4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7"/>
            <p:cNvSpPr/>
            <p:nvPr/>
          </p:nvSpPr>
          <p:spPr>
            <a:xfrm>
              <a:off x="5211406" y="1513504"/>
              <a:ext cx="252450" cy="350835"/>
            </a:xfrm>
            <a:custGeom>
              <a:rect b="b" l="l" r="r" t="t"/>
              <a:pathLst>
                <a:path extrusionOk="0" h="13383" w="9630">
                  <a:moveTo>
                    <a:pt x="4946" y="1506"/>
                  </a:moveTo>
                  <a:cubicBezTo>
                    <a:pt x="6720" y="1506"/>
                    <a:pt x="8421" y="2886"/>
                    <a:pt x="8431" y="4966"/>
                  </a:cubicBezTo>
                  <a:cubicBezTo>
                    <a:pt x="8431" y="6886"/>
                    <a:pt x="6872" y="8431"/>
                    <a:pt x="4967" y="8431"/>
                  </a:cubicBezTo>
                  <a:cubicBezTo>
                    <a:pt x="1892" y="8431"/>
                    <a:pt x="347" y="4707"/>
                    <a:pt x="2527" y="2527"/>
                  </a:cubicBezTo>
                  <a:cubicBezTo>
                    <a:pt x="3232" y="1822"/>
                    <a:pt x="4097" y="1506"/>
                    <a:pt x="4946" y="1506"/>
                  </a:cubicBezTo>
                  <a:close/>
                  <a:moveTo>
                    <a:pt x="4967" y="1"/>
                  </a:moveTo>
                  <a:cubicBezTo>
                    <a:pt x="2224" y="1"/>
                    <a:pt x="1" y="2224"/>
                    <a:pt x="1" y="4966"/>
                  </a:cubicBezTo>
                  <a:cubicBezTo>
                    <a:pt x="1" y="10149"/>
                    <a:pt x="4967" y="13382"/>
                    <a:pt x="4967" y="13382"/>
                  </a:cubicBezTo>
                  <a:cubicBezTo>
                    <a:pt x="4967" y="13382"/>
                    <a:pt x="3783" y="11765"/>
                    <a:pt x="3090" y="9008"/>
                  </a:cubicBezTo>
                  <a:cubicBezTo>
                    <a:pt x="3054" y="8854"/>
                    <a:pt x="3165" y="8730"/>
                    <a:pt x="3301" y="8730"/>
                  </a:cubicBezTo>
                  <a:cubicBezTo>
                    <a:pt x="3331" y="8730"/>
                    <a:pt x="3362" y="8736"/>
                    <a:pt x="3393" y="8749"/>
                  </a:cubicBezTo>
                  <a:cubicBezTo>
                    <a:pt x="3919" y="8973"/>
                    <a:pt x="4463" y="9079"/>
                    <a:pt x="4997" y="9079"/>
                  </a:cubicBezTo>
                  <a:cubicBezTo>
                    <a:pt x="6763" y="9079"/>
                    <a:pt x="8415" y="7925"/>
                    <a:pt x="8936" y="6107"/>
                  </a:cubicBezTo>
                  <a:cubicBezTo>
                    <a:pt x="9629" y="3739"/>
                    <a:pt x="8070" y="1300"/>
                    <a:pt x="5631" y="925"/>
                  </a:cubicBezTo>
                  <a:cubicBezTo>
                    <a:pt x="5414" y="888"/>
                    <a:pt x="5193" y="870"/>
                    <a:pt x="4971" y="870"/>
                  </a:cubicBezTo>
                  <a:cubicBezTo>
                    <a:pt x="4659" y="870"/>
                    <a:pt x="4346" y="906"/>
                    <a:pt x="4043" y="982"/>
                  </a:cubicBezTo>
                  <a:cubicBezTo>
                    <a:pt x="4022" y="988"/>
                    <a:pt x="4001" y="991"/>
                    <a:pt x="3982" y="991"/>
                  </a:cubicBezTo>
                  <a:cubicBezTo>
                    <a:pt x="3798" y="991"/>
                    <a:pt x="3683" y="765"/>
                    <a:pt x="3826" y="621"/>
                  </a:cubicBezTo>
                  <a:cubicBezTo>
                    <a:pt x="4158" y="217"/>
                    <a:pt x="4548" y="1"/>
                    <a:pt x="4967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Advertisement Strategy </a:t>
            </a:r>
            <a:endParaRPr/>
          </a:p>
        </p:txBody>
      </p:sp>
      <p:pic>
        <p:nvPicPr>
          <p:cNvPr id="2959" name="Google Shape;29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13525"/>
            <a:ext cx="4111749" cy="27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0" name="Google Shape;2960;p68"/>
          <p:cNvSpPr txBox="1"/>
          <p:nvPr/>
        </p:nvSpPr>
        <p:spPr>
          <a:xfrm>
            <a:off x="5472850" y="1972350"/>
            <a:ext cx="354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Promote high-end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restaurant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and bars that used for negotiate business on website like hotel-booking and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flights-booking because those are two website they will use most.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69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</a:t>
            </a:r>
            <a:endParaRPr/>
          </a:p>
        </p:txBody>
      </p:sp>
      <p:sp>
        <p:nvSpPr>
          <p:cNvPr id="2966" name="Google Shape;2966;p69"/>
          <p:cNvSpPr txBox="1"/>
          <p:nvPr/>
        </p:nvSpPr>
        <p:spPr>
          <a:xfrm>
            <a:off x="6775902" y="3764151"/>
            <a:ext cx="1340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Can be identified as leisure travellers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7" name="Google Shape;2967;p69"/>
          <p:cNvSpPr txBox="1"/>
          <p:nvPr/>
        </p:nvSpPr>
        <p:spPr>
          <a:xfrm>
            <a:off x="12138622" y="2182850"/>
            <a:ext cx="1033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5,608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Likes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68" name="Google Shape;2968;p69"/>
          <p:cNvGrpSpPr/>
          <p:nvPr/>
        </p:nvGrpSpPr>
        <p:grpSpPr>
          <a:xfrm>
            <a:off x="11676160" y="2224828"/>
            <a:ext cx="369882" cy="364325"/>
            <a:chOff x="1190200" y="238125"/>
            <a:chExt cx="5306767" cy="5212083"/>
          </a:xfrm>
        </p:grpSpPr>
        <p:grpSp>
          <p:nvGrpSpPr>
            <p:cNvPr id="2969" name="Google Shape;2969;p69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2970" name="Google Shape;2970;p69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rect b="b" l="l" r="r" t="t"/>
                <a:pathLst>
                  <a:path extrusionOk="0" h="208483" w="208483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69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rect b="b" l="l" r="r" t="t"/>
                <a:pathLst>
                  <a:path extrusionOk="0" h="148841" w="130928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2" name="Google Shape;2972;p69"/>
            <p:cNvSpPr/>
            <p:nvPr/>
          </p:nvSpPr>
          <p:spPr>
            <a:xfrm>
              <a:off x="3459822" y="238126"/>
              <a:ext cx="3037144" cy="5212082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3" name="Google Shape;2973;p69"/>
          <p:cNvSpPr txBox="1"/>
          <p:nvPr/>
        </p:nvSpPr>
        <p:spPr>
          <a:xfrm>
            <a:off x="6775902" y="1641000"/>
            <a:ext cx="1033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Like theatres most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4" name="Google Shape;2974;p69"/>
          <p:cNvSpPr txBox="1"/>
          <p:nvPr/>
        </p:nvSpPr>
        <p:spPr>
          <a:xfrm>
            <a:off x="6775900" y="2702575"/>
            <a:ext cx="1340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Also have great preference to parks and museums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75" name="Google Shape;2975;p69"/>
          <p:cNvGrpSpPr/>
          <p:nvPr/>
        </p:nvGrpSpPr>
        <p:grpSpPr>
          <a:xfrm>
            <a:off x="6140774" y="1641001"/>
            <a:ext cx="362926" cy="303375"/>
            <a:chOff x="4000676" y="1579396"/>
            <a:chExt cx="327226" cy="211603"/>
          </a:xfrm>
        </p:grpSpPr>
        <p:sp>
          <p:nvSpPr>
            <p:cNvPr id="2976" name="Google Shape;2976;p69"/>
            <p:cNvSpPr/>
            <p:nvPr/>
          </p:nvSpPr>
          <p:spPr>
            <a:xfrm>
              <a:off x="4081924" y="1581365"/>
              <a:ext cx="121584" cy="89757"/>
            </a:xfrm>
            <a:custGeom>
              <a:rect b="b" l="l" r="r" t="t"/>
              <a:pathLst>
                <a:path extrusionOk="0" h="3418" w="4630">
                  <a:moveTo>
                    <a:pt x="158" y="0"/>
                  </a:moveTo>
                  <a:cubicBezTo>
                    <a:pt x="51" y="0"/>
                    <a:pt x="0" y="128"/>
                    <a:pt x="74" y="211"/>
                  </a:cubicBezTo>
                  <a:lnTo>
                    <a:pt x="2572" y="3417"/>
                  </a:lnTo>
                  <a:lnTo>
                    <a:pt x="4630" y="3417"/>
                  </a:lnTo>
                  <a:lnTo>
                    <a:pt x="1491" y="422"/>
                  </a:lnTo>
                  <a:cubicBezTo>
                    <a:pt x="1203" y="154"/>
                    <a:pt x="840" y="1"/>
                    <a:pt x="447" y="1"/>
                  </a:cubicBezTo>
                  <a:lnTo>
                    <a:pt x="170" y="1"/>
                  </a:lnTo>
                  <a:cubicBezTo>
                    <a:pt x="166" y="0"/>
                    <a:pt x="16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4083605" y="1581628"/>
              <a:ext cx="119903" cy="89494"/>
            </a:xfrm>
            <a:custGeom>
              <a:rect b="b" l="l" r="r" t="t"/>
              <a:pathLst>
                <a:path extrusionOk="0" h="3408" w="4566">
                  <a:moveTo>
                    <a:pt x="106" y="0"/>
                  </a:moveTo>
                  <a:cubicBezTo>
                    <a:pt x="68" y="0"/>
                    <a:pt x="29" y="19"/>
                    <a:pt x="1" y="48"/>
                  </a:cubicBezTo>
                  <a:cubicBezTo>
                    <a:pt x="249" y="106"/>
                    <a:pt x="479" y="230"/>
                    <a:pt x="671" y="412"/>
                  </a:cubicBezTo>
                  <a:lnTo>
                    <a:pt x="3819" y="3407"/>
                  </a:lnTo>
                  <a:lnTo>
                    <a:pt x="4566" y="3407"/>
                  </a:lnTo>
                  <a:lnTo>
                    <a:pt x="1417" y="412"/>
                  </a:lnTo>
                  <a:cubicBezTo>
                    <a:pt x="1139" y="144"/>
                    <a:pt x="766" y="0"/>
                    <a:pt x="383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4000676" y="1613534"/>
              <a:ext cx="327226" cy="94037"/>
            </a:xfrm>
            <a:custGeom>
              <a:rect b="b" l="l" r="r" t="t"/>
              <a:pathLst>
                <a:path extrusionOk="0" h="3581" w="12461">
                  <a:moveTo>
                    <a:pt x="115" y="1"/>
                  </a:moveTo>
                  <a:cubicBezTo>
                    <a:pt x="48" y="1"/>
                    <a:pt x="0" y="58"/>
                    <a:pt x="0" y="125"/>
                  </a:cubicBezTo>
                  <a:lnTo>
                    <a:pt x="0" y="3063"/>
                  </a:lnTo>
                  <a:cubicBezTo>
                    <a:pt x="0" y="3350"/>
                    <a:pt x="230" y="3580"/>
                    <a:pt x="508" y="3580"/>
                  </a:cubicBezTo>
                  <a:lnTo>
                    <a:pt x="12365" y="3580"/>
                  </a:lnTo>
                  <a:cubicBezTo>
                    <a:pt x="12413" y="3580"/>
                    <a:pt x="12461" y="3532"/>
                    <a:pt x="12461" y="3475"/>
                  </a:cubicBezTo>
                  <a:cubicBezTo>
                    <a:pt x="12461" y="3341"/>
                    <a:pt x="12404" y="3216"/>
                    <a:pt x="12317" y="3130"/>
                  </a:cubicBezTo>
                  <a:lnTo>
                    <a:pt x="12021" y="2834"/>
                  </a:lnTo>
                  <a:lnTo>
                    <a:pt x="11590" y="2403"/>
                  </a:lnTo>
                  <a:cubicBezTo>
                    <a:pt x="11311" y="2124"/>
                    <a:pt x="10941" y="1962"/>
                    <a:pt x="10561" y="1962"/>
                  </a:cubicBezTo>
                  <a:cubicBezTo>
                    <a:pt x="10550" y="1962"/>
                    <a:pt x="10539" y="1962"/>
                    <a:pt x="10528" y="1963"/>
                  </a:cubicBezTo>
                  <a:lnTo>
                    <a:pt x="2374" y="1963"/>
                  </a:lnTo>
                  <a:cubicBezTo>
                    <a:pt x="2192" y="1963"/>
                    <a:pt x="2029" y="1857"/>
                    <a:pt x="1934" y="1704"/>
                  </a:cubicBezTo>
                  <a:lnTo>
                    <a:pt x="1101" y="250"/>
                  </a:lnTo>
                  <a:cubicBezTo>
                    <a:pt x="1005" y="96"/>
                    <a:pt x="84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4081924" y="1686169"/>
              <a:ext cx="135922" cy="104830"/>
            </a:xfrm>
            <a:custGeom>
              <a:rect b="b" l="l" r="r" t="t"/>
              <a:pathLst>
                <a:path extrusionOk="0" h="3992" w="5176">
                  <a:moveTo>
                    <a:pt x="3089" y="1"/>
                  </a:moveTo>
                  <a:cubicBezTo>
                    <a:pt x="3051" y="1"/>
                    <a:pt x="3012" y="20"/>
                    <a:pt x="2984" y="48"/>
                  </a:cubicBezTo>
                  <a:lnTo>
                    <a:pt x="74" y="3790"/>
                  </a:lnTo>
                  <a:cubicBezTo>
                    <a:pt x="0" y="3864"/>
                    <a:pt x="51" y="3992"/>
                    <a:pt x="158" y="3992"/>
                  </a:cubicBezTo>
                  <a:cubicBezTo>
                    <a:pt x="162" y="3992"/>
                    <a:pt x="166" y="3992"/>
                    <a:pt x="170" y="3991"/>
                  </a:cubicBezTo>
                  <a:lnTo>
                    <a:pt x="457" y="3991"/>
                  </a:lnTo>
                  <a:cubicBezTo>
                    <a:pt x="840" y="3991"/>
                    <a:pt x="1203" y="3838"/>
                    <a:pt x="1491" y="3580"/>
                  </a:cubicBezTo>
                  <a:lnTo>
                    <a:pt x="5127" y="135"/>
                  </a:lnTo>
                  <a:cubicBezTo>
                    <a:pt x="5175" y="87"/>
                    <a:pt x="5146" y="1"/>
                    <a:pt x="5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4193923" y="1579448"/>
              <a:ext cx="132193" cy="49710"/>
            </a:xfrm>
            <a:custGeom>
              <a:rect b="b" l="l" r="r" t="t"/>
              <a:pathLst>
                <a:path extrusionOk="0" h="1893" w="5034">
                  <a:moveTo>
                    <a:pt x="2485" y="1"/>
                  </a:moveTo>
                  <a:cubicBezTo>
                    <a:pt x="1910" y="1"/>
                    <a:pt x="1336" y="374"/>
                    <a:pt x="1245" y="1088"/>
                  </a:cubicBezTo>
                  <a:cubicBezTo>
                    <a:pt x="1126" y="1035"/>
                    <a:pt x="1003" y="1011"/>
                    <a:pt x="884" y="1011"/>
                  </a:cubicBezTo>
                  <a:cubicBezTo>
                    <a:pt x="419" y="1011"/>
                    <a:pt x="1" y="1382"/>
                    <a:pt x="1" y="1892"/>
                  </a:cubicBezTo>
                  <a:lnTo>
                    <a:pt x="5025" y="1892"/>
                  </a:lnTo>
                  <a:cubicBezTo>
                    <a:pt x="5033" y="1312"/>
                    <a:pt x="4560" y="878"/>
                    <a:pt x="4022" y="878"/>
                  </a:cubicBezTo>
                  <a:cubicBezTo>
                    <a:pt x="3911" y="878"/>
                    <a:pt x="3798" y="896"/>
                    <a:pt x="3686" y="935"/>
                  </a:cubicBezTo>
                  <a:cubicBezTo>
                    <a:pt x="3522" y="304"/>
                    <a:pt x="3004" y="1"/>
                    <a:pt x="2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412357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4097418" y="1679551"/>
              <a:ext cx="15362" cy="13183"/>
            </a:xfrm>
            <a:custGeom>
              <a:rect b="b" l="l" r="r" t="t"/>
              <a:pathLst>
                <a:path extrusionOk="0" h="502" w="585">
                  <a:moveTo>
                    <a:pt x="331" y="1"/>
                  </a:moveTo>
                  <a:cubicBezTo>
                    <a:pt x="272" y="1"/>
                    <a:pt x="212" y="22"/>
                    <a:pt x="164" y="71"/>
                  </a:cubicBezTo>
                  <a:cubicBezTo>
                    <a:pt x="1" y="233"/>
                    <a:pt x="116" y="501"/>
                    <a:pt x="336" y="501"/>
                  </a:cubicBezTo>
                  <a:cubicBezTo>
                    <a:pt x="480" y="501"/>
                    <a:pt x="585" y="387"/>
                    <a:pt x="585" y="253"/>
                  </a:cubicBezTo>
                  <a:cubicBezTo>
                    <a:pt x="585" y="102"/>
                    <a:pt x="459" y="1"/>
                    <a:pt x="3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407105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35" y="501"/>
                  </a:cubicBezTo>
                  <a:cubicBezTo>
                    <a:pt x="479" y="501"/>
                    <a:pt x="593" y="387"/>
                    <a:pt x="593" y="253"/>
                  </a:cubicBezTo>
                  <a:cubicBezTo>
                    <a:pt x="593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4044661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4235650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3" y="1"/>
                    <a:pt x="212" y="22"/>
                    <a:pt x="163" y="71"/>
                  </a:cubicBezTo>
                  <a:cubicBezTo>
                    <a:pt x="1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4249227" y="1579396"/>
              <a:ext cx="76889" cy="49763"/>
            </a:xfrm>
            <a:custGeom>
              <a:rect b="b" l="l" r="r" t="t"/>
              <a:pathLst>
                <a:path extrusionOk="0" h="1895" w="2928">
                  <a:moveTo>
                    <a:pt x="369" y="1"/>
                  </a:moveTo>
                  <a:cubicBezTo>
                    <a:pt x="247" y="1"/>
                    <a:pt x="123" y="19"/>
                    <a:pt x="0" y="57"/>
                  </a:cubicBezTo>
                  <a:cubicBezTo>
                    <a:pt x="402" y="191"/>
                    <a:pt x="718" y="526"/>
                    <a:pt x="833" y="937"/>
                  </a:cubicBezTo>
                  <a:cubicBezTo>
                    <a:pt x="944" y="898"/>
                    <a:pt x="1056" y="880"/>
                    <a:pt x="1165" y="880"/>
                  </a:cubicBezTo>
                  <a:cubicBezTo>
                    <a:pt x="1698" y="880"/>
                    <a:pt x="2173" y="1314"/>
                    <a:pt x="2173" y="1894"/>
                  </a:cubicBezTo>
                  <a:lnTo>
                    <a:pt x="2919" y="1894"/>
                  </a:lnTo>
                  <a:cubicBezTo>
                    <a:pt x="2927" y="1314"/>
                    <a:pt x="2454" y="880"/>
                    <a:pt x="1916" y="880"/>
                  </a:cubicBezTo>
                  <a:cubicBezTo>
                    <a:pt x="1805" y="880"/>
                    <a:pt x="1692" y="898"/>
                    <a:pt x="1580" y="937"/>
                  </a:cubicBezTo>
                  <a:cubicBezTo>
                    <a:pt x="1431" y="372"/>
                    <a:pt x="922" y="1"/>
                    <a:pt x="36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4083867" y="1686431"/>
              <a:ext cx="133716" cy="104567"/>
            </a:xfrm>
            <a:custGeom>
              <a:rect b="b" l="l" r="r" t="t"/>
              <a:pathLst>
                <a:path extrusionOk="0" h="3982" w="5092">
                  <a:moveTo>
                    <a:pt x="4249" y="0"/>
                  </a:moveTo>
                  <a:cubicBezTo>
                    <a:pt x="4316" y="0"/>
                    <a:pt x="4355" y="77"/>
                    <a:pt x="4297" y="125"/>
                  </a:cubicBezTo>
                  <a:lnTo>
                    <a:pt x="661" y="3570"/>
                  </a:lnTo>
                  <a:cubicBezTo>
                    <a:pt x="469" y="3742"/>
                    <a:pt x="249" y="3867"/>
                    <a:pt x="0" y="3934"/>
                  </a:cubicBezTo>
                  <a:cubicBezTo>
                    <a:pt x="19" y="3962"/>
                    <a:pt x="58" y="3981"/>
                    <a:pt x="96" y="3981"/>
                  </a:cubicBezTo>
                  <a:lnTo>
                    <a:pt x="373" y="3981"/>
                  </a:lnTo>
                  <a:cubicBezTo>
                    <a:pt x="766" y="3981"/>
                    <a:pt x="1129" y="3828"/>
                    <a:pt x="1417" y="3570"/>
                  </a:cubicBezTo>
                  <a:lnTo>
                    <a:pt x="5053" y="125"/>
                  </a:lnTo>
                  <a:cubicBezTo>
                    <a:pt x="5092" y="77"/>
                    <a:pt x="5063" y="0"/>
                    <a:pt x="5005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4257525" y="1664819"/>
              <a:ext cx="17620" cy="4280"/>
            </a:xfrm>
            <a:custGeom>
              <a:rect b="b" l="l" r="r" t="t"/>
              <a:pathLst>
                <a:path extrusionOk="0" h="163" w="671">
                  <a:moveTo>
                    <a:pt x="0" y="0"/>
                  </a:moveTo>
                  <a:cubicBezTo>
                    <a:pt x="230" y="0"/>
                    <a:pt x="469" y="58"/>
                    <a:pt x="670" y="163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4296731" y="1687666"/>
              <a:ext cx="31171" cy="19905"/>
            </a:xfrm>
            <a:custGeom>
              <a:rect b="b" l="l" r="r" t="t"/>
              <a:pathLst>
                <a:path extrusionOk="0" h="758" w="1187">
                  <a:moveTo>
                    <a:pt x="0" y="1"/>
                  </a:moveTo>
                  <a:lnTo>
                    <a:pt x="297" y="298"/>
                  </a:lnTo>
                  <a:cubicBezTo>
                    <a:pt x="383" y="393"/>
                    <a:pt x="440" y="518"/>
                    <a:pt x="431" y="652"/>
                  </a:cubicBezTo>
                  <a:cubicBezTo>
                    <a:pt x="431" y="709"/>
                    <a:pt x="393" y="757"/>
                    <a:pt x="335" y="757"/>
                  </a:cubicBezTo>
                  <a:lnTo>
                    <a:pt x="1091" y="757"/>
                  </a:lnTo>
                  <a:cubicBezTo>
                    <a:pt x="1139" y="757"/>
                    <a:pt x="1187" y="709"/>
                    <a:pt x="1187" y="652"/>
                  </a:cubicBezTo>
                  <a:cubicBezTo>
                    <a:pt x="1187" y="518"/>
                    <a:pt x="1139" y="393"/>
                    <a:pt x="1043" y="298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4275355" y="1664819"/>
              <a:ext cx="41254" cy="23135"/>
            </a:xfrm>
            <a:custGeom>
              <a:rect b="b" l="l" r="r" t="t"/>
              <a:pathLst>
                <a:path extrusionOk="0" h="881" w="1571">
                  <a:moveTo>
                    <a:pt x="1" y="0"/>
                  </a:moveTo>
                  <a:lnTo>
                    <a:pt x="1" y="498"/>
                  </a:lnTo>
                  <a:cubicBezTo>
                    <a:pt x="1" y="708"/>
                    <a:pt x="163" y="881"/>
                    <a:pt x="374" y="881"/>
                  </a:cubicBezTo>
                  <a:lnTo>
                    <a:pt x="1570" y="881"/>
                  </a:lnTo>
                  <a:lnTo>
                    <a:pt x="1140" y="440"/>
                  </a:lnTo>
                  <a:cubicBezTo>
                    <a:pt x="853" y="153"/>
                    <a:pt x="470" y="0"/>
                    <a:pt x="77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4275119" y="1664819"/>
              <a:ext cx="41491" cy="23135"/>
            </a:xfrm>
            <a:custGeom>
              <a:rect b="b" l="l" r="r" t="t"/>
              <a:pathLst>
                <a:path extrusionOk="0" h="881" w="1580">
                  <a:moveTo>
                    <a:pt x="0" y="0"/>
                  </a:moveTo>
                  <a:lnTo>
                    <a:pt x="0" y="163"/>
                  </a:lnTo>
                  <a:cubicBezTo>
                    <a:pt x="144" y="230"/>
                    <a:pt x="278" y="325"/>
                    <a:pt x="393" y="440"/>
                  </a:cubicBezTo>
                  <a:lnTo>
                    <a:pt x="823" y="881"/>
                  </a:lnTo>
                  <a:lnTo>
                    <a:pt x="1579" y="881"/>
                  </a:lnTo>
                  <a:lnTo>
                    <a:pt x="1139" y="440"/>
                  </a:lnTo>
                  <a:cubicBezTo>
                    <a:pt x="862" y="153"/>
                    <a:pt x="479" y="0"/>
                    <a:pt x="86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2" name="Google Shape;2992;p69"/>
          <p:cNvGrpSpPr/>
          <p:nvPr/>
        </p:nvGrpSpPr>
        <p:grpSpPr>
          <a:xfrm>
            <a:off x="6140782" y="2702586"/>
            <a:ext cx="362924" cy="356582"/>
            <a:chOff x="4886058" y="1965890"/>
            <a:chExt cx="388569" cy="388307"/>
          </a:xfrm>
        </p:grpSpPr>
        <p:sp>
          <p:nvSpPr>
            <p:cNvPr id="2993" name="Google Shape;2993;p69"/>
            <p:cNvSpPr/>
            <p:nvPr/>
          </p:nvSpPr>
          <p:spPr>
            <a:xfrm>
              <a:off x="4886058" y="1965890"/>
              <a:ext cx="388569" cy="388307"/>
            </a:xfrm>
            <a:custGeom>
              <a:rect b="b" l="l" r="r" t="t"/>
              <a:pathLst>
                <a:path extrusionOk="0" h="14787" w="14797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4896352" y="1992150"/>
              <a:ext cx="368218" cy="335787"/>
            </a:xfrm>
            <a:custGeom>
              <a:rect b="b" l="l" r="r" t="t"/>
              <a:pathLst>
                <a:path extrusionOk="0" h="12787" w="14022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5056958" y="1992072"/>
              <a:ext cx="207612" cy="336102"/>
            </a:xfrm>
            <a:custGeom>
              <a:rect b="b" l="l" r="r" t="t"/>
              <a:pathLst>
                <a:path extrusionOk="0" h="12799" w="7906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5074158" y="1993647"/>
              <a:ext cx="12342" cy="39364"/>
            </a:xfrm>
            <a:custGeom>
              <a:rect b="b" l="l" r="r" t="t"/>
              <a:pathLst>
                <a:path extrusionOk="0" h="1499" w="47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5074158" y="2286866"/>
              <a:ext cx="12342" cy="39416"/>
            </a:xfrm>
            <a:custGeom>
              <a:rect b="b" l="l" r="r" t="t"/>
              <a:pathLst>
                <a:path extrusionOk="0" h="1501" w="47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5205984" y="2153597"/>
              <a:ext cx="42515" cy="11633"/>
            </a:xfrm>
            <a:custGeom>
              <a:rect b="b" l="l" r="r" t="t"/>
              <a:pathLst>
                <a:path extrusionOk="0" h="443" w="1619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4912948" y="2153623"/>
              <a:ext cx="41753" cy="11581"/>
            </a:xfrm>
            <a:custGeom>
              <a:rect b="b" l="l" r="r" t="t"/>
              <a:pathLst>
                <a:path extrusionOk="0" h="441" w="159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5002101" y="2140808"/>
              <a:ext cx="97608" cy="96400"/>
            </a:xfrm>
            <a:custGeom>
              <a:rect b="b" l="l" r="r" t="t"/>
              <a:pathLst>
                <a:path extrusionOk="0" h="3671" w="3717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5061238" y="2082984"/>
              <a:ext cx="97503" cy="96532"/>
            </a:xfrm>
            <a:custGeom>
              <a:rect b="b" l="l" r="r" t="t"/>
              <a:pathLst>
                <a:path extrusionOk="0" h="3676" w="3713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5085345" y="2083089"/>
              <a:ext cx="73213" cy="96190"/>
            </a:xfrm>
            <a:custGeom>
              <a:rect b="b" l="l" r="r" t="t"/>
              <a:pathLst>
                <a:path extrusionOk="0" h="3663" w="2788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5002101" y="2165177"/>
              <a:ext cx="97608" cy="72031"/>
            </a:xfrm>
            <a:custGeom>
              <a:rect b="b" l="l" r="r" t="t"/>
              <a:pathLst>
                <a:path extrusionOk="0" h="2743" w="3717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4" name="Google Shape;3004;p69"/>
          <p:cNvGrpSpPr/>
          <p:nvPr/>
        </p:nvGrpSpPr>
        <p:grpSpPr>
          <a:xfrm>
            <a:off x="6173935" y="3882798"/>
            <a:ext cx="296614" cy="356611"/>
            <a:chOff x="5211406" y="1513504"/>
            <a:chExt cx="260394" cy="351202"/>
          </a:xfrm>
        </p:grpSpPr>
        <p:sp>
          <p:nvSpPr>
            <p:cNvPr id="3005" name="Google Shape;3005;p69"/>
            <p:cNvSpPr/>
            <p:nvPr/>
          </p:nvSpPr>
          <p:spPr>
            <a:xfrm>
              <a:off x="5294297" y="1582765"/>
              <a:ext cx="33686" cy="74582"/>
            </a:xfrm>
            <a:custGeom>
              <a:rect b="b" l="l" r="r" t="t"/>
              <a:pathLst>
                <a:path extrusionOk="0" h="2845" w="1285">
                  <a:moveTo>
                    <a:pt x="780" y="0"/>
                  </a:moveTo>
                  <a:cubicBezTo>
                    <a:pt x="347" y="0"/>
                    <a:pt x="0" y="347"/>
                    <a:pt x="0" y="780"/>
                  </a:cubicBezTo>
                  <a:lnTo>
                    <a:pt x="0" y="953"/>
                  </a:lnTo>
                  <a:cubicBezTo>
                    <a:pt x="0" y="1184"/>
                    <a:pt x="29" y="1401"/>
                    <a:pt x="101" y="1617"/>
                  </a:cubicBezTo>
                  <a:lnTo>
                    <a:pt x="520" y="2844"/>
                  </a:lnTo>
                  <a:lnTo>
                    <a:pt x="1285" y="28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5307903" y="1575949"/>
              <a:ext cx="81398" cy="81398"/>
            </a:xfrm>
            <a:custGeom>
              <a:rect b="b" l="l" r="r" t="t"/>
              <a:pathLst>
                <a:path extrusionOk="0" h="3105" w="3105">
                  <a:moveTo>
                    <a:pt x="766" y="1"/>
                  </a:moveTo>
                  <a:cubicBezTo>
                    <a:pt x="347" y="1"/>
                    <a:pt x="1" y="347"/>
                    <a:pt x="1" y="780"/>
                  </a:cubicBezTo>
                  <a:cubicBezTo>
                    <a:pt x="1" y="1069"/>
                    <a:pt x="232" y="1300"/>
                    <a:pt x="506" y="1300"/>
                  </a:cubicBezTo>
                  <a:lnTo>
                    <a:pt x="2585" y="3104"/>
                  </a:lnTo>
                  <a:lnTo>
                    <a:pt x="3018" y="1574"/>
                  </a:lnTo>
                  <a:cubicBezTo>
                    <a:pt x="3076" y="1386"/>
                    <a:pt x="3104" y="1199"/>
                    <a:pt x="3104" y="1011"/>
                  </a:cubicBezTo>
                  <a:lnTo>
                    <a:pt x="3104" y="520"/>
                  </a:lnTo>
                  <a:cubicBezTo>
                    <a:pt x="3104" y="231"/>
                    <a:pt x="2874" y="1"/>
                    <a:pt x="2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5321168" y="1677741"/>
              <a:ext cx="40895" cy="30305"/>
            </a:xfrm>
            <a:custGeom>
              <a:rect b="b" l="l" r="r" t="t"/>
              <a:pathLst>
                <a:path extrusionOk="0" h="1156" w="1560">
                  <a:moveTo>
                    <a:pt x="0" y="1"/>
                  </a:moveTo>
                  <a:lnTo>
                    <a:pt x="0" y="1155"/>
                  </a:lnTo>
                  <a:lnTo>
                    <a:pt x="1559" y="115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5321168" y="1677741"/>
              <a:ext cx="40895" cy="16489"/>
            </a:xfrm>
            <a:custGeom>
              <a:rect b="b" l="l" r="r" t="t"/>
              <a:pathLst>
                <a:path extrusionOk="0" h="629" w="1560">
                  <a:moveTo>
                    <a:pt x="0" y="1"/>
                  </a:moveTo>
                  <a:lnTo>
                    <a:pt x="0" y="477"/>
                  </a:lnTo>
                  <a:cubicBezTo>
                    <a:pt x="253" y="578"/>
                    <a:pt x="520" y="629"/>
                    <a:pt x="785" y="629"/>
                  </a:cubicBezTo>
                  <a:cubicBezTo>
                    <a:pt x="1050" y="629"/>
                    <a:pt x="1314" y="578"/>
                    <a:pt x="1559" y="477"/>
                  </a:cubicBezTo>
                  <a:lnTo>
                    <a:pt x="1559" y="1"/>
                  </a:ln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5273850" y="1694021"/>
              <a:ext cx="135872" cy="57542"/>
            </a:xfrm>
            <a:custGeom>
              <a:rect b="b" l="l" r="r" t="t"/>
              <a:pathLst>
                <a:path extrusionOk="0" h="2195" w="5183">
                  <a:moveTo>
                    <a:pt x="1805" y="0"/>
                  </a:moveTo>
                  <a:lnTo>
                    <a:pt x="564" y="361"/>
                  </a:lnTo>
                  <a:cubicBezTo>
                    <a:pt x="232" y="462"/>
                    <a:pt x="1" y="765"/>
                    <a:pt x="1" y="1112"/>
                  </a:cubicBezTo>
                  <a:lnTo>
                    <a:pt x="1" y="2195"/>
                  </a:lnTo>
                  <a:lnTo>
                    <a:pt x="5183" y="2195"/>
                  </a:lnTo>
                  <a:lnTo>
                    <a:pt x="5183" y="1112"/>
                  </a:lnTo>
                  <a:cubicBezTo>
                    <a:pt x="5183" y="765"/>
                    <a:pt x="4952" y="462"/>
                    <a:pt x="4620" y="361"/>
                  </a:cubicBezTo>
                  <a:lnTo>
                    <a:pt x="3364" y="0"/>
                  </a:lnTo>
                  <a:lnTo>
                    <a:pt x="2585" y="520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5334773" y="1708020"/>
              <a:ext cx="13658" cy="54527"/>
            </a:xfrm>
            <a:custGeom>
              <a:rect b="b" l="l" r="r" t="t"/>
              <a:pathLst>
                <a:path extrusionOk="0" h="2080" w="521">
                  <a:moveTo>
                    <a:pt x="131" y="0"/>
                  </a:moveTo>
                  <a:lnTo>
                    <a:pt x="1" y="2079"/>
                  </a:lnTo>
                  <a:lnTo>
                    <a:pt x="520" y="2079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5301113" y="1610002"/>
              <a:ext cx="81371" cy="74582"/>
            </a:xfrm>
            <a:custGeom>
              <a:rect b="b" l="l" r="r" t="t"/>
              <a:pathLst>
                <a:path extrusionOk="0" h="2845" w="3104">
                  <a:moveTo>
                    <a:pt x="996" y="1"/>
                  </a:moveTo>
                  <a:cubicBezTo>
                    <a:pt x="852" y="1"/>
                    <a:pt x="707" y="58"/>
                    <a:pt x="621" y="159"/>
                  </a:cubicBezTo>
                  <a:lnTo>
                    <a:pt x="144" y="621"/>
                  </a:lnTo>
                  <a:cubicBezTo>
                    <a:pt x="43" y="722"/>
                    <a:pt x="0" y="852"/>
                    <a:pt x="0" y="982"/>
                  </a:cubicBezTo>
                  <a:lnTo>
                    <a:pt x="0" y="1285"/>
                  </a:lnTo>
                  <a:cubicBezTo>
                    <a:pt x="0" y="2137"/>
                    <a:pt x="693" y="2844"/>
                    <a:pt x="1545" y="2844"/>
                  </a:cubicBezTo>
                  <a:cubicBezTo>
                    <a:pt x="2396" y="2830"/>
                    <a:pt x="3089" y="2152"/>
                    <a:pt x="3104" y="1300"/>
                  </a:cubicBezTo>
                  <a:lnTo>
                    <a:pt x="3104" y="968"/>
                  </a:lnTo>
                  <a:cubicBezTo>
                    <a:pt x="3104" y="824"/>
                    <a:pt x="3046" y="694"/>
                    <a:pt x="2959" y="607"/>
                  </a:cubicBezTo>
                  <a:cubicBezTo>
                    <a:pt x="2555" y="217"/>
                    <a:pt x="1819" y="30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5300720" y="1610002"/>
              <a:ext cx="81398" cy="72694"/>
            </a:xfrm>
            <a:custGeom>
              <a:rect b="b" l="l" r="r" t="t"/>
              <a:pathLst>
                <a:path extrusionOk="0" h="2773" w="3105">
                  <a:moveTo>
                    <a:pt x="997" y="1"/>
                  </a:moveTo>
                  <a:cubicBezTo>
                    <a:pt x="852" y="1"/>
                    <a:pt x="722" y="44"/>
                    <a:pt x="621" y="145"/>
                  </a:cubicBezTo>
                  <a:lnTo>
                    <a:pt x="159" y="621"/>
                  </a:lnTo>
                  <a:cubicBezTo>
                    <a:pt x="58" y="708"/>
                    <a:pt x="1" y="838"/>
                    <a:pt x="1" y="982"/>
                  </a:cubicBezTo>
                  <a:lnTo>
                    <a:pt x="1" y="1285"/>
                  </a:lnTo>
                  <a:cubicBezTo>
                    <a:pt x="1" y="1978"/>
                    <a:pt x="463" y="2585"/>
                    <a:pt x="1127" y="2772"/>
                  </a:cubicBezTo>
                  <a:cubicBezTo>
                    <a:pt x="896" y="2498"/>
                    <a:pt x="780" y="2152"/>
                    <a:pt x="780" y="1805"/>
                  </a:cubicBezTo>
                  <a:lnTo>
                    <a:pt x="780" y="1054"/>
                  </a:lnTo>
                  <a:cubicBezTo>
                    <a:pt x="780" y="760"/>
                    <a:pt x="1011" y="534"/>
                    <a:pt x="1302" y="534"/>
                  </a:cubicBezTo>
                  <a:cubicBezTo>
                    <a:pt x="1311" y="534"/>
                    <a:pt x="1320" y="534"/>
                    <a:pt x="1329" y="535"/>
                  </a:cubicBezTo>
                  <a:cubicBezTo>
                    <a:pt x="1848" y="564"/>
                    <a:pt x="2628" y="650"/>
                    <a:pt x="3104" y="881"/>
                  </a:cubicBezTo>
                  <a:cubicBezTo>
                    <a:pt x="3090" y="780"/>
                    <a:pt x="3032" y="665"/>
                    <a:pt x="2960" y="593"/>
                  </a:cubicBezTo>
                  <a:cubicBezTo>
                    <a:pt x="2556" y="203"/>
                    <a:pt x="1834" y="30"/>
                    <a:pt x="997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5334773" y="1707653"/>
              <a:ext cx="13658" cy="13632"/>
            </a:xfrm>
            <a:custGeom>
              <a:rect b="b" l="l" r="r" t="t"/>
              <a:pathLst>
                <a:path extrusionOk="0" h="520" w="521">
                  <a:moveTo>
                    <a:pt x="1" y="0"/>
                  </a:moveTo>
                  <a:lnTo>
                    <a:pt x="1" y="419"/>
                  </a:lnTo>
                  <a:cubicBezTo>
                    <a:pt x="1" y="476"/>
                    <a:pt x="59" y="520"/>
                    <a:pt x="116" y="520"/>
                  </a:cubicBezTo>
                  <a:lnTo>
                    <a:pt x="419" y="520"/>
                  </a:lnTo>
                  <a:cubicBezTo>
                    <a:pt x="477" y="520"/>
                    <a:pt x="520" y="476"/>
                    <a:pt x="520" y="419"/>
                  </a:cubicBezTo>
                  <a:lnTo>
                    <a:pt x="5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5313959" y="1688778"/>
              <a:ext cx="27657" cy="28758"/>
            </a:xfrm>
            <a:custGeom>
              <a:rect b="b" l="l" r="r" t="t"/>
              <a:pathLst>
                <a:path extrusionOk="0" h="1097" w="1055">
                  <a:moveTo>
                    <a:pt x="243" y="1"/>
                  </a:moveTo>
                  <a:cubicBezTo>
                    <a:pt x="208" y="1"/>
                    <a:pt x="176" y="16"/>
                    <a:pt x="160" y="42"/>
                  </a:cubicBezTo>
                  <a:lnTo>
                    <a:pt x="1" y="287"/>
                  </a:lnTo>
                  <a:lnTo>
                    <a:pt x="391" y="1009"/>
                  </a:lnTo>
                  <a:cubicBezTo>
                    <a:pt x="419" y="1065"/>
                    <a:pt x="477" y="1097"/>
                    <a:pt x="534" y="1097"/>
                  </a:cubicBezTo>
                  <a:cubicBezTo>
                    <a:pt x="565" y="1097"/>
                    <a:pt x="596" y="1087"/>
                    <a:pt x="622" y="1066"/>
                  </a:cubicBezTo>
                  <a:lnTo>
                    <a:pt x="1055" y="720"/>
                  </a:lnTo>
                  <a:lnTo>
                    <a:pt x="318" y="27"/>
                  </a:lnTo>
                  <a:cubicBezTo>
                    <a:pt x="294" y="9"/>
                    <a:pt x="268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5341589" y="1688778"/>
              <a:ext cx="28024" cy="28758"/>
            </a:xfrm>
            <a:custGeom>
              <a:rect b="b" l="l" r="r" t="t"/>
              <a:pathLst>
                <a:path extrusionOk="0" h="1097" w="1069">
                  <a:moveTo>
                    <a:pt x="817" y="1"/>
                  </a:moveTo>
                  <a:cubicBezTo>
                    <a:pt x="793" y="1"/>
                    <a:pt x="769" y="9"/>
                    <a:pt x="751" y="27"/>
                  </a:cubicBezTo>
                  <a:lnTo>
                    <a:pt x="1" y="720"/>
                  </a:lnTo>
                  <a:lnTo>
                    <a:pt x="448" y="1066"/>
                  </a:lnTo>
                  <a:cubicBezTo>
                    <a:pt x="474" y="1087"/>
                    <a:pt x="503" y="1097"/>
                    <a:pt x="532" y="1097"/>
                  </a:cubicBezTo>
                  <a:cubicBezTo>
                    <a:pt x="586" y="1097"/>
                    <a:pt x="642" y="1065"/>
                    <a:pt x="679" y="1009"/>
                  </a:cubicBezTo>
                  <a:lnTo>
                    <a:pt x="1069" y="287"/>
                  </a:lnTo>
                  <a:lnTo>
                    <a:pt x="910" y="42"/>
                  </a:lnTo>
                  <a:cubicBezTo>
                    <a:pt x="885" y="16"/>
                    <a:pt x="850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5211406" y="1513504"/>
              <a:ext cx="260394" cy="351202"/>
            </a:xfrm>
            <a:custGeom>
              <a:rect b="b" l="l" r="r" t="t"/>
              <a:pathLst>
                <a:path extrusionOk="0" h="13397" w="9933">
                  <a:moveTo>
                    <a:pt x="4946" y="1506"/>
                  </a:moveTo>
                  <a:cubicBezTo>
                    <a:pt x="6720" y="1506"/>
                    <a:pt x="8421" y="2886"/>
                    <a:pt x="8431" y="4966"/>
                  </a:cubicBezTo>
                  <a:cubicBezTo>
                    <a:pt x="8431" y="6886"/>
                    <a:pt x="6872" y="8431"/>
                    <a:pt x="4967" y="8431"/>
                  </a:cubicBezTo>
                  <a:cubicBezTo>
                    <a:pt x="1892" y="8431"/>
                    <a:pt x="347" y="4707"/>
                    <a:pt x="2527" y="2527"/>
                  </a:cubicBezTo>
                  <a:cubicBezTo>
                    <a:pt x="3232" y="1822"/>
                    <a:pt x="4097" y="1506"/>
                    <a:pt x="4946" y="1506"/>
                  </a:cubicBezTo>
                  <a:close/>
                  <a:moveTo>
                    <a:pt x="4967" y="1"/>
                  </a:moveTo>
                  <a:cubicBezTo>
                    <a:pt x="2224" y="1"/>
                    <a:pt x="1" y="2224"/>
                    <a:pt x="1" y="4966"/>
                  </a:cubicBezTo>
                  <a:cubicBezTo>
                    <a:pt x="1" y="10149"/>
                    <a:pt x="4967" y="13397"/>
                    <a:pt x="4967" y="13397"/>
                  </a:cubicBezTo>
                  <a:cubicBezTo>
                    <a:pt x="4967" y="13397"/>
                    <a:pt x="9932" y="10149"/>
                    <a:pt x="9932" y="4966"/>
                  </a:cubicBezTo>
                  <a:cubicBezTo>
                    <a:pt x="9932" y="2224"/>
                    <a:pt x="7709" y="1"/>
                    <a:pt x="4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5211406" y="1513504"/>
              <a:ext cx="252450" cy="350835"/>
            </a:xfrm>
            <a:custGeom>
              <a:rect b="b" l="l" r="r" t="t"/>
              <a:pathLst>
                <a:path extrusionOk="0" h="13383" w="9630">
                  <a:moveTo>
                    <a:pt x="4946" y="1506"/>
                  </a:moveTo>
                  <a:cubicBezTo>
                    <a:pt x="6720" y="1506"/>
                    <a:pt x="8421" y="2886"/>
                    <a:pt x="8431" y="4966"/>
                  </a:cubicBezTo>
                  <a:cubicBezTo>
                    <a:pt x="8431" y="6886"/>
                    <a:pt x="6872" y="8431"/>
                    <a:pt x="4967" y="8431"/>
                  </a:cubicBezTo>
                  <a:cubicBezTo>
                    <a:pt x="1892" y="8431"/>
                    <a:pt x="347" y="4707"/>
                    <a:pt x="2527" y="2527"/>
                  </a:cubicBezTo>
                  <a:cubicBezTo>
                    <a:pt x="3232" y="1822"/>
                    <a:pt x="4097" y="1506"/>
                    <a:pt x="4946" y="1506"/>
                  </a:cubicBezTo>
                  <a:close/>
                  <a:moveTo>
                    <a:pt x="4967" y="1"/>
                  </a:moveTo>
                  <a:cubicBezTo>
                    <a:pt x="2224" y="1"/>
                    <a:pt x="1" y="2224"/>
                    <a:pt x="1" y="4966"/>
                  </a:cubicBezTo>
                  <a:cubicBezTo>
                    <a:pt x="1" y="10149"/>
                    <a:pt x="4967" y="13382"/>
                    <a:pt x="4967" y="13382"/>
                  </a:cubicBezTo>
                  <a:cubicBezTo>
                    <a:pt x="4967" y="13382"/>
                    <a:pt x="3783" y="11765"/>
                    <a:pt x="3090" y="9008"/>
                  </a:cubicBezTo>
                  <a:cubicBezTo>
                    <a:pt x="3054" y="8854"/>
                    <a:pt x="3165" y="8730"/>
                    <a:pt x="3301" y="8730"/>
                  </a:cubicBezTo>
                  <a:cubicBezTo>
                    <a:pt x="3331" y="8730"/>
                    <a:pt x="3362" y="8736"/>
                    <a:pt x="3393" y="8749"/>
                  </a:cubicBezTo>
                  <a:cubicBezTo>
                    <a:pt x="3919" y="8973"/>
                    <a:pt x="4463" y="9079"/>
                    <a:pt x="4997" y="9079"/>
                  </a:cubicBezTo>
                  <a:cubicBezTo>
                    <a:pt x="6763" y="9079"/>
                    <a:pt x="8415" y="7925"/>
                    <a:pt x="8936" y="6107"/>
                  </a:cubicBezTo>
                  <a:cubicBezTo>
                    <a:pt x="9629" y="3739"/>
                    <a:pt x="8070" y="1300"/>
                    <a:pt x="5631" y="925"/>
                  </a:cubicBezTo>
                  <a:cubicBezTo>
                    <a:pt x="5414" y="888"/>
                    <a:pt x="5193" y="870"/>
                    <a:pt x="4971" y="870"/>
                  </a:cubicBezTo>
                  <a:cubicBezTo>
                    <a:pt x="4659" y="870"/>
                    <a:pt x="4346" y="906"/>
                    <a:pt x="4043" y="982"/>
                  </a:cubicBezTo>
                  <a:cubicBezTo>
                    <a:pt x="4022" y="988"/>
                    <a:pt x="4001" y="991"/>
                    <a:pt x="3982" y="991"/>
                  </a:cubicBezTo>
                  <a:cubicBezTo>
                    <a:pt x="3798" y="991"/>
                    <a:pt x="3683" y="765"/>
                    <a:pt x="3826" y="621"/>
                  </a:cubicBezTo>
                  <a:cubicBezTo>
                    <a:pt x="4158" y="217"/>
                    <a:pt x="4548" y="1"/>
                    <a:pt x="4967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8" name="Google Shape;30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75" y="1285300"/>
            <a:ext cx="4919475" cy="32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3" name="Google Shape;30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0" y="1476150"/>
            <a:ext cx="5421850" cy="28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p70"/>
          <p:cNvSpPr txBox="1"/>
          <p:nvPr>
            <p:ph type="title"/>
          </p:nvPr>
        </p:nvSpPr>
        <p:spPr>
          <a:xfrm>
            <a:off x="644000" y="483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Advertisement Strategy </a:t>
            </a:r>
            <a:endParaRPr/>
          </a:p>
        </p:txBody>
      </p:sp>
      <p:sp>
        <p:nvSpPr>
          <p:cNvPr id="3025" name="Google Shape;3025;p70"/>
          <p:cNvSpPr txBox="1"/>
          <p:nvPr/>
        </p:nvSpPr>
        <p:spPr>
          <a:xfrm>
            <a:off x="5738875" y="2099025"/>
            <a:ext cx="354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They would likely to do travel guides and tips. We can attract those group of people by promote advertisement like beaches,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museums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on google or Yelp.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71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3031" name="Google Shape;3031;p71"/>
          <p:cNvSpPr txBox="1"/>
          <p:nvPr/>
        </p:nvSpPr>
        <p:spPr>
          <a:xfrm>
            <a:off x="6775902" y="3764151"/>
            <a:ext cx="1340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Can be identified as foodie travellers.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2" name="Google Shape;3032;p71"/>
          <p:cNvSpPr txBox="1"/>
          <p:nvPr/>
        </p:nvSpPr>
        <p:spPr>
          <a:xfrm>
            <a:off x="12138622" y="2182850"/>
            <a:ext cx="1033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5,608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Likes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33" name="Google Shape;3033;p71"/>
          <p:cNvGrpSpPr/>
          <p:nvPr/>
        </p:nvGrpSpPr>
        <p:grpSpPr>
          <a:xfrm>
            <a:off x="11676160" y="2224828"/>
            <a:ext cx="369882" cy="364325"/>
            <a:chOff x="1190200" y="238125"/>
            <a:chExt cx="5306767" cy="5212083"/>
          </a:xfrm>
        </p:grpSpPr>
        <p:grpSp>
          <p:nvGrpSpPr>
            <p:cNvPr id="3034" name="Google Shape;3034;p71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3035" name="Google Shape;3035;p71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rect b="b" l="l" r="r" t="t"/>
                <a:pathLst>
                  <a:path extrusionOk="0" h="208483" w="208483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71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rect b="b" l="l" r="r" t="t"/>
                <a:pathLst>
                  <a:path extrusionOk="0" h="148841" w="130928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7" name="Google Shape;3037;p71"/>
            <p:cNvSpPr/>
            <p:nvPr/>
          </p:nvSpPr>
          <p:spPr>
            <a:xfrm>
              <a:off x="3459822" y="238126"/>
              <a:ext cx="3037144" cy="5212082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8" name="Google Shape;3038;p71"/>
          <p:cNvSpPr txBox="1"/>
          <p:nvPr/>
        </p:nvSpPr>
        <p:spPr>
          <a:xfrm>
            <a:off x="6775902" y="1641000"/>
            <a:ext cx="1033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Like Juice Bar most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9" name="Google Shape;3039;p71"/>
          <p:cNvSpPr txBox="1"/>
          <p:nvPr/>
        </p:nvSpPr>
        <p:spPr>
          <a:xfrm>
            <a:off x="6775900" y="2702575"/>
            <a:ext cx="1340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Also have great preference to lodgings and art galleries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40" name="Google Shape;3040;p71"/>
          <p:cNvGrpSpPr/>
          <p:nvPr/>
        </p:nvGrpSpPr>
        <p:grpSpPr>
          <a:xfrm>
            <a:off x="6140774" y="1641001"/>
            <a:ext cx="362926" cy="303375"/>
            <a:chOff x="4000676" y="1579396"/>
            <a:chExt cx="327226" cy="211603"/>
          </a:xfrm>
        </p:grpSpPr>
        <p:sp>
          <p:nvSpPr>
            <p:cNvPr id="3041" name="Google Shape;3041;p71"/>
            <p:cNvSpPr/>
            <p:nvPr/>
          </p:nvSpPr>
          <p:spPr>
            <a:xfrm>
              <a:off x="4081924" y="1581365"/>
              <a:ext cx="121584" cy="89757"/>
            </a:xfrm>
            <a:custGeom>
              <a:rect b="b" l="l" r="r" t="t"/>
              <a:pathLst>
                <a:path extrusionOk="0" h="3418" w="4630">
                  <a:moveTo>
                    <a:pt x="158" y="0"/>
                  </a:moveTo>
                  <a:cubicBezTo>
                    <a:pt x="51" y="0"/>
                    <a:pt x="0" y="128"/>
                    <a:pt x="74" y="211"/>
                  </a:cubicBezTo>
                  <a:lnTo>
                    <a:pt x="2572" y="3417"/>
                  </a:lnTo>
                  <a:lnTo>
                    <a:pt x="4630" y="3417"/>
                  </a:lnTo>
                  <a:lnTo>
                    <a:pt x="1491" y="422"/>
                  </a:lnTo>
                  <a:cubicBezTo>
                    <a:pt x="1203" y="154"/>
                    <a:pt x="840" y="1"/>
                    <a:pt x="447" y="1"/>
                  </a:cubicBezTo>
                  <a:lnTo>
                    <a:pt x="170" y="1"/>
                  </a:lnTo>
                  <a:cubicBezTo>
                    <a:pt x="166" y="0"/>
                    <a:pt x="16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71"/>
            <p:cNvSpPr/>
            <p:nvPr/>
          </p:nvSpPr>
          <p:spPr>
            <a:xfrm>
              <a:off x="4083605" y="1581628"/>
              <a:ext cx="119903" cy="89494"/>
            </a:xfrm>
            <a:custGeom>
              <a:rect b="b" l="l" r="r" t="t"/>
              <a:pathLst>
                <a:path extrusionOk="0" h="3408" w="4566">
                  <a:moveTo>
                    <a:pt x="106" y="0"/>
                  </a:moveTo>
                  <a:cubicBezTo>
                    <a:pt x="68" y="0"/>
                    <a:pt x="29" y="19"/>
                    <a:pt x="1" y="48"/>
                  </a:cubicBezTo>
                  <a:cubicBezTo>
                    <a:pt x="249" y="106"/>
                    <a:pt x="479" y="230"/>
                    <a:pt x="671" y="412"/>
                  </a:cubicBezTo>
                  <a:lnTo>
                    <a:pt x="3819" y="3407"/>
                  </a:lnTo>
                  <a:lnTo>
                    <a:pt x="4566" y="3407"/>
                  </a:lnTo>
                  <a:lnTo>
                    <a:pt x="1417" y="412"/>
                  </a:lnTo>
                  <a:cubicBezTo>
                    <a:pt x="1139" y="144"/>
                    <a:pt x="766" y="0"/>
                    <a:pt x="383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71"/>
            <p:cNvSpPr/>
            <p:nvPr/>
          </p:nvSpPr>
          <p:spPr>
            <a:xfrm>
              <a:off x="4000676" y="1613534"/>
              <a:ext cx="327226" cy="94037"/>
            </a:xfrm>
            <a:custGeom>
              <a:rect b="b" l="l" r="r" t="t"/>
              <a:pathLst>
                <a:path extrusionOk="0" h="3581" w="12461">
                  <a:moveTo>
                    <a:pt x="115" y="1"/>
                  </a:moveTo>
                  <a:cubicBezTo>
                    <a:pt x="48" y="1"/>
                    <a:pt x="0" y="58"/>
                    <a:pt x="0" y="125"/>
                  </a:cubicBezTo>
                  <a:lnTo>
                    <a:pt x="0" y="3063"/>
                  </a:lnTo>
                  <a:cubicBezTo>
                    <a:pt x="0" y="3350"/>
                    <a:pt x="230" y="3580"/>
                    <a:pt x="508" y="3580"/>
                  </a:cubicBezTo>
                  <a:lnTo>
                    <a:pt x="12365" y="3580"/>
                  </a:lnTo>
                  <a:cubicBezTo>
                    <a:pt x="12413" y="3580"/>
                    <a:pt x="12461" y="3532"/>
                    <a:pt x="12461" y="3475"/>
                  </a:cubicBezTo>
                  <a:cubicBezTo>
                    <a:pt x="12461" y="3341"/>
                    <a:pt x="12404" y="3216"/>
                    <a:pt x="12317" y="3130"/>
                  </a:cubicBezTo>
                  <a:lnTo>
                    <a:pt x="12021" y="2834"/>
                  </a:lnTo>
                  <a:lnTo>
                    <a:pt x="11590" y="2403"/>
                  </a:lnTo>
                  <a:cubicBezTo>
                    <a:pt x="11311" y="2124"/>
                    <a:pt x="10941" y="1962"/>
                    <a:pt x="10561" y="1962"/>
                  </a:cubicBezTo>
                  <a:cubicBezTo>
                    <a:pt x="10550" y="1962"/>
                    <a:pt x="10539" y="1962"/>
                    <a:pt x="10528" y="1963"/>
                  </a:cubicBezTo>
                  <a:lnTo>
                    <a:pt x="2374" y="1963"/>
                  </a:lnTo>
                  <a:cubicBezTo>
                    <a:pt x="2192" y="1963"/>
                    <a:pt x="2029" y="1857"/>
                    <a:pt x="1934" y="1704"/>
                  </a:cubicBezTo>
                  <a:lnTo>
                    <a:pt x="1101" y="250"/>
                  </a:lnTo>
                  <a:cubicBezTo>
                    <a:pt x="1005" y="96"/>
                    <a:pt x="84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71"/>
            <p:cNvSpPr/>
            <p:nvPr/>
          </p:nvSpPr>
          <p:spPr>
            <a:xfrm>
              <a:off x="4081924" y="1686169"/>
              <a:ext cx="135922" cy="104830"/>
            </a:xfrm>
            <a:custGeom>
              <a:rect b="b" l="l" r="r" t="t"/>
              <a:pathLst>
                <a:path extrusionOk="0" h="3992" w="5176">
                  <a:moveTo>
                    <a:pt x="3089" y="1"/>
                  </a:moveTo>
                  <a:cubicBezTo>
                    <a:pt x="3051" y="1"/>
                    <a:pt x="3012" y="20"/>
                    <a:pt x="2984" y="48"/>
                  </a:cubicBezTo>
                  <a:lnTo>
                    <a:pt x="74" y="3790"/>
                  </a:lnTo>
                  <a:cubicBezTo>
                    <a:pt x="0" y="3864"/>
                    <a:pt x="51" y="3992"/>
                    <a:pt x="158" y="3992"/>
                  </a:cubicBezTo>
                  <a:cubicBezTo>
                    <a:pt x="162" y="3992"/>
                    <a:pt x="166" y="3992"/>
                    <a:pt x="170" y="3991"/>
                  </a:cubicBezTo>
                  <a:lnTo>
                    <a:pt x="457" y="3991"/>
                  </a:lnTo>
                  <a:cubicBezTo>
                    <a:pt x="840" y="3991"/>
                    <a:pt x="1203" y="3838"/>
                    <a:pt x="1491" y="3580"/>
                  </a:cubicBezTo>
                  <a:lnTo>
                    <a:pt x="5127" y="135"/>
                  </a:lnTo>
                  <a:cubicBezTo>
                    <a:pt x="5175" y="87"/>
                    <a:pt x="5146" y="1"/>
                    <a:pt x="5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71"/>
            <p:cNvSpPr/>
            <p:nvPr/>
          </p:nvSpPr>
          <p:spPr>
            <a:xfrm>
              <a:off x="4193923" y="1579448"/>
              <a:ext cx="132193" cy="49710"/>
            </a:xfrm>
            <a:custGeom>
              <a:rect b="b" l="l" r="r" t="t"/>
              <a:pathLst>
                <a:path extrusionOk="0" h="1893" w="5034">
                  <a:moveTo>
                    <a:pt x="2485" y="1"/>
                  </a:moveTo>
                  <a:cubicBezTo>
                    <a:pt x="1910" y="1"/>
                    <a:pt x="1336" y="374"/>
                    <a:pt x="1245" y="1088"/>
                  </a:cubicBezTo>
                  <a:cubicBezTo>
                    <a:pt x="1126" y="1035"/>
                    <a:pt x="1003" y="1011"/>
                    <a:pt x="884" y="1011"/>
                  </a:cubicBezTo>
                  <a:cubicBezTo>
                    <a:pt x="419" y="1011"/>
                    <a:pt x="1" y="1382"/>
                    <a:pt x="1" y="1892"/>
                  </a:cubicBezTo>
                  <a:lnTo>
                    <a:pt x="5025" y="1892"/>
                  </a:lnTo>
                  <a:cubicBezTo>
                    <a:pt x="5033" y="1312"/>
                    <a:pt x="4560" y="878"/>
                    <a:pt x="4022" y="878"/>
                  </a:cubicBezTo>
                  <a:cubicBezTo>
                    <a:pt x="3911" y="878"/>
                    <a:pt x="3798" y="896"/>
                    <a:pt x="3686" y="935"/>
                  </a:cubicBezTo>
                  <a:cubicBezTo>
                    <a:pt x="3522" y="304"/>
                    <a:pt x="3004" y="1"/>
                    <a:pt x="2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71"/>
            <p:cNvSpPr/>
            <p:nvPr/>
          </p:nvSpPr>
          <p:spPr>
            <a:xfrm>
              <a:off x="412357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71"/>
            <p:cNvSpPr/>
            <p:nvPr/>
          </p:nvSpPr>
          <p:spPr>
            <a:xfrm>
              <a:off x="4097418" y="1679551"/>
              <a:ext cx="15362" cy="13183"/>
            </a:xfrm>
            <a:custGeom>
              <a:rect b="b" l="l" r="r" t="t"/>
              <a:pathLst>
                <a:path extrusionOk="0" h="502" w="585">
                  <a:moveTo>
                    <a:pt x="331" y="1"/>
                  </a:moveTo>
                  <a:cubicBezTo>
                    <a:pt x="272" y="1"/>
                    <a:pt x="212" y="22"/>
                    <a:pt x="164" y="71"/>
                  </a:cubicBezTo>
                  <a:cubicBezTo>
                    <a:pt x="1" y="233"/>
                    <a:pt x="116" y="501"/>
                    <a:pt x="336" y="501"/>
                  </a:cubicBezTo>
                  <a:cubicBezTo>
                    <a:pt x="480" y="501"/>
                    <a:pt x="585" y="387"/>
                    <a:pt x="585" y="253"/>
                  </a:cubicBezTo>
                  <a:cubicBezTo>
                    <a:pt x="585" y="102"/>
                    <a:pt x="459" y="1"/>
                    <a:pt x="3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71"/>
            <p:cNvSpPr/>
            <p:nvPr/>
          </p:nvSpPr>
          <p:spPr>
            <a:xfrm>
              <a:off x="407105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35" y="501"/>
                  </a:cubicBezTo>
                  <a:cubicBezTo>
                    <a:pt x="479" y="501"/>
                    <a:pt x="593" y="387"/>
                    <a:pt x="593" y="253"/>
                  </a:cubicBezTo>
                  <a:cubicBezTo>
                    <a:pt x="593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71"/>
            <p:cNvSpPr/>
            <p:nvPr/>
          </p:nvSpPr>
          <p:spPr>
            <a:xfrm>
              <a:off x="4044661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71"/>
            <p:cNvSpPr/>
            <p:nvPr/>
          </p:nvSpPr>
          <p:spPr>
            <a:xfrm>
              <a:off x="4235650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3" y="1"/>
                    <a:pt x="212" y="22"/>
                    <a:pt x="163" y="71"/>
                  </a:cubicBezTo>
                  <a:cubicBezTo>
                    <a:pt x="1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1"/>
            <p:cNvSpPr/>
            <p:nvPr/>
          </p:nvSpPr>
          <p:spPr>
            <a:xfrm>
              <a:off x="4249227" y="1579396"/>
              <a:ext cx="76889" cy="49763"/>
            </a:xfrm>
            <a:custGeom>
              <a:rect b="b" l="l" r="r" t="t"/>
              <a:pathLst>
                <a:path extrusionOk="0" h="1895" w="2928">
                  <a:moveTo>
                    <a:pt x="369" y="1"/>
                  </a:moveTo>
                  <a:cubicBezTo>
                    <a:pt x="247" y="1"/>
                    <a:pt x="123" y="19"/>
                    <a:pt x="0" y="57"/>
                  </a:cubicBezTo>
                  <a:cubicBezTo>
                    <a:pt x="402" y="191"/>
                    <a:pt x="718" y="526"/>
                    <a:pt x="833" y="937"/>
                  </a:cubicBezTo>
                  <a:cubicBezTo>
                    <a:pt x="944" y="898"/>
                    <a:pt x="1056" y="880"/>
                    <a:pt x="1165" y="880"/>
                  </a:cubicBezTo>
                  <a:cubicBezTo>
                    <a:pt x="1698" y="880"/>
                    <a:pt x="2173" y="1314"/>
                    <a:pt x="2173" y="1894"/>
                  </a:cubicBezTo>
                  <a:lnTo>
                    <a:pt x="2919" y="1894"/>
                  </a:lnTo>
                  <a:cubicBezTo>
                    <a:pt x="2927" y="1314"/>
                    <a:pt x="2454" y="880"/>
                    <a:pt x="1916" y="880"/>
                  </a:cubicBezTo>
                  <a:cubicBezTo>
                    <a:pt x="1805" y="880"/>
                    <a:pt x="1692" y="898"/>
                    <a:pt x="1580" y="937"/>
                  </a:cubicBezTo>
                  <a:cubicBezTo>
                    <a:pt x="1431" y="372"/>
                    <a:pt x="922" y="1"/>
                    <a:pt x="36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1"/>
            <p:cNvSpPr/>
            <p:nvPr/>
          </p:nvSpPr>
          <p:spPr>
            <a:xfrm>
              <a:off x="4083867" y="1686431"/>
              <a:ext cx="133716" cy="104567"/>
            </a:xfrm>
            <a:custGeom>
              <a:rect b="b" l="l" r="r" t="t"/>
              <a:pathLst>
                <a:path extrusionOk="0" h="3982" w="5092">
                  <a:moveTo>
                    <a:pt x="4249" y="0"/>
                  </a:moveTo>
                  <a:cubicBezTo>
                    <a:pt x="4316" y="0"/>
                    <a:pt x="4355" y="77"/>
                    <a:pt x="4297" y="125"/>
                  </a:cubicBezTo>
                  <a:lnTo>
                    <a:pt x="661" y="3570"/>
                  </a:lnTo>
                  <a:cubicBezTo>
                    <a:pt x="469" y="3742"/>
                    <a:pt x="249" y="3867"/>
                    <a:pt x="0" y="3934"/>
                  </a:cubicBezTo>
                  <a:cubicBezTo>
                    <a:pt x="19" y="3962"/>
                    <a:pt x="58" y="3981"/>
                    <a:pt x="96" y="3981"/>
                  </a:cubicBezTo>
                  <a:lnTo>
                    <a:pt x="373" y="3981"/>
                  </a:lnTo>
                  <a:cubicBezTo>
                    <a:pt x="766" y="3981"/>
                    <a:pt x="1129" y="3828"/>
                    <a:pt x="1417" y="3570"/>
                  </a:cubicBezTo>
                  <a:lnTo>
                    <a:pt x="5053" y="125"/>
                  </a:lnTo>
                  <a:cubicBezTo>
                    <a:pt x="5092" y="77"/>
                    <a:pt x="5063" y="0"/>
                    <a:pt x="5005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1"/>
            <p:cNvSpPr/>
            <p:nvPr/>
          </p:nvSpPr>
          <p:spPr>
            <a:xfrm>
              <a:off x="4257525" y="1664819"/>
              <a:ext cx="17620" cy="4280"/>
            </a:xfrm>
            <a:custGeom>
              <a:rect b="b" l="l" r="r" t="t"/>
              <a:pathLst>
                <a:path extrusionOk="0" h="163" w="671">
                  <a:moveTo>
                    <a:pt x="0" y="0"/>
                  </a:moveTo>
                  <a:cubicBezTo>
                    <a:pt x="230" y="0"/>
                    <a:pt x="469" y="58"/>
                    <a:pt x="670" y="163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1"/>
            <p:cNvSpPr/>
            <p:nvPr/>
          </p:nvSpPr>
          <p:spPr>
            <a:xfrm>
              <a:off x="4296731" y="1687666"/>
              <a:ext cx="31171" cy="19905"/>
            </a:xfrm>
            <a:custGeom>
              <a:rect b="b" l="l" r="r" t="t"/>
              <a:pathLst>
                <a:path extrusionOk="0" h="758" w="1187">
                  <a:moveTo>
                    <a:pt x="0" y="1"/>
                  </a:moveTo>
                  <a:lnTo>
                    <a:pt x="297" y="298"/>
                  </a:lnTo>
                  <a:cubicBezTo>
                    <a:pt x="383" y="393"/>
                    <a:pt x="440" y="518"/>
                    <a:pt x="431" y="652"/>
                  </a:cubicBezTo>
                  <a:cubicBezTo>
                    <a:pt x="431" y="709"/>
                    <a:pt x="393" y="757"/>
                    <a:pt x="335" y="757"/>
                  </a:cubicBezTo>
                  <a:lnTo>
                    <a:pt x="1091" y="757"/>
                  </a:lnTo>
                  <a:cubicBezTo>
                    <a:pt x="1139" y="757"/>
                    <a:pt x="1187" y="709"/>
                    <a:pt x="1187" y="652"/>
                  </a:cubicBezTo>
                  <a:cubicBezTo>
                    <a:pt x="1187" y="518"/>
                    <a:pt x="1139" y="393"/>
                    <a:pt x="1043" y="298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1"/>
            <p:cNvSpPr/>
            <p:nvPr/>
          </p:nvSpPr>
          <p:spPr>
            <a:xfrm>
              <a:off x="4275355" y="1664819"/>
              <a:ext cx="41254" cy="23135"/>
            </a:xfrm>
            <a:custGeom>
              <a:rect b="b" l="l" r="r" t="t"/>
              <a:pathLst>
                <a:path extrusionOk="0" h="881" w="1571">
                  <a:moveTo>
                    <a:pt x="1" y="0"/>
                  </a:moveTo>
                  <a:lnTo>
                    <a:pt x="1" y="498"/>
                  </a:lnTo>
                  <a:cubicBezTo>
                    <a:pt x="1" y="708"/>
                    <a:pt x="163" y="881"/>
                    <a:pt x="374" y="881"/>
                  </a:cubicBezTo>
                  <a:lnTo>
                    <a:pt x="1570" y="881"/>
                  </a:lnTo>
                  <a:lnTo>
                    <a:pt x="1140" y="440"/>
                  </a:lnTo>
                  <a:cubicBezTo>
                    <a:pt x="853" y="153"/>
                    <a:pt x="470" y="0"/>
                    <a:pt x="77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1"/>
            <p:cNvSpPr/>
            <p:nvPr/>
          </p:nvSpPr>
          <p:spPr>
            <a:xfrm>
              <a:off x="4275119" y="1664819"/>
              <a:ext cx="41491" cy="23135"/>
            </a:xfrm>
            <a:custGeom>
              <a:rect b="b" l="l" r="r" t="t"/>
              <a:pathLst>
                <a:path extrusionOk="0" h="881" w="1580">
                  <a:moveTo>
                    <a:pt x="0" y="0"/>
                  </a:moveTo>
                  <a:lnTo>
                    <a:pt x="0" y="163"/>
                  </a:lnTo>
                  <a:cubicBezTo>
                    <a:pt x="144" y="230"/>
                    <a:pt x="278" y="325"/>
                    <a:pt x="393" y="440"/>
                  </a:cubicBezTo>
                  <a:lnTo>
                    <a:pt x="823" y="881"/>
                  </a:lnTo>
                  <a:lnTo>
                    <a:pt x="1579" y="881"/>
                  </a:lnTo>
                  <a:lnTo>
                    <a:pt x="1139" y="440"/>
                  </a:lnTo>
                  <a:cubicBezTo>
                    <a:pt x="862" y="153"/>
                    <a:pt x="479" y="0"/>
                    <a:pt x="86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7" name="Google Shape;3057;p71"/>
          <p:cNvGrpSpPr/>
          <p:nvPr/>
        </p:nvGrpSpPr>
        <p:grpSpPr>
          <a:xfrm>
            <a:off x="6140782" y="2702586"/>
            <a:ext cx="362924" cy="356582"/>
            <a:chOff x="4886058" y="1965890"/>
            <a:chExt cx="388569" cy="388307"/>
          </a:xfrm>
        </p:grpSpPr>
        <p:sp>
          <p:nvSpPr>
            <p:cNvPr id="3058" name="Google Shape;3058;p71"/>
            <p:cNvSpPr/>
            <p:nvPr/>
          </p:nvSpPr>
          <p:spPr>
            <a:xfrm>
              <a:off x="4886058" y="1965890"/>
              <a:ext cx="388569" cy="388307"/>
            </a:xfrm>
            <a:custGeom>
              <a:rect b="b" l="l" r="r" t="t"/>
              <a:pathLst>
                <a:path extrusionOk="0" h="14787" w="14797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1"/>
            <p:cNvSpPr/>
            <p:nvPr/>
          </p:nvSpPr>
          <p:spPr>
            <a:xfrm>
              <a:off x="4896352" y="1992150"/>
              <a:ext cx="368218" cy="335787"/>
            </a:xfrm>
            <a:custGeom>
              <a:rect b="b" l="l" r="r" t="t"/>
              <a:pathLst>
                <a:path extrusionOk="0" h="12787" w="14022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71"/>
            <p:cNvSpPr/>
            <p:nvPr/>
          </p:nvSpPr>
          <p:spPr>
            <a:xfrm>
              <a:off x="5056958" y="1992072"/>
              <a:ext cx="207612" cy="336102"/>
            </a:xfrm>
            <a:custGeom>
              <a:rect b="b" l="l" r="r" t="t"/>
              <a:pathLst>
                <a:path extrusionOk="0" h="12799" w="7906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1"/>
            <p:cNvSpPr/>
            <p:nvPr/>
          </p:nvSpPr>
          <p:spPr>
            <a:xfrm>
              <a:off x="5074158" y="1993647"/>
              <a:ext cx="12342" cy="39364"/>
            </a:xfrm>
            <a:custGeom>
              <a:rect b="b" l="l" r="r" t="t"/>
              <a:pathLst>
                <a:path extrusionOk="0" h="1499" w="47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1"/>
            <p:cNvSpPr/>
            <p:nvPr/>
          </p:nvSpPr>
          <p:spPr>
            <a:xfrm>
              <a:off x="5074158" y="2286866"/>
              <a:ext cx="12342" cy="39416"/>
            </a:xfrm>
            <a:custGeom>
              <a:rect b="b" l="l" r="r" t="t"/>
              <a:pathLst>
                <a:path extrusionOk="0" h="1501" w="47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1"/>
            <p:cNvSpPr/>
            <p:nvPr/>
          </p:nvSpPr>
          <p:spPr>
            <a:xfrm>
              <a:off x="5205984" y="2153597"/>
              <a:ext cx="42515" cy="11633"/>
            </a:xfrm>
            <a:custGeom>
              <a:rect b="b" l="l" r="r" t="t"/>
              <a:pathLst>
                <a:path extrusionOk="0" h="443" w="1619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1"/>
            <p:cNvSpPr/>
            <p:nvPr/>
          </p:nvSpPr>
          <p:spPr>
            <a:xfrm>
              <a:off x="4912948" y="2153623"/>
              <a:ext cx="41753" cy="11581"/>
            </a:xfrm>
            <a:custGeom>
              <a:rect b="b" l="l" r="r" t="t"/>
              <a:pathLst>
                <a:path extrusionOk="0" h="441" w="159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1"/>
            <p:cNvSpPr/>
            <p:nvPr/>
          </p:nvSpPr>
          <p:spPr>
            <a:xfrm>
              <a:off x="5002101" y="2140808"/>
              <a:ext cx="97608" cy="96400"/>
            </a:xfrm>
            <a:custGeom>
              <a:rect b="b" l="l" r="r" t="t"/>
              <a:pathLst>
                <a:path extrusionOk="0" h="3671" w="3717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1"/>
            <p:cNvSpPr/>
            <p:nvPr/>
          </p:nvSpPr>
          <p:spPr>
            <a:xfrm>
              <a:off x="5061238" y="2082984"/>
              <a:ext cx="97503" cy="96532"/>
            </a:xfrm>
            <a:custGeom>
              <a:rect b="b" l="l" r="r" t="t"/>
              <a:pathLst>
                <a:path extrusionOk="0" h="3676" w="3713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1"/>
            <p:cNvSpPr/>
            <p:nvPr/>
          </p:nvSpPr>
          <p:spPr>
            <a:xfrm>
              <a:off x="5085345" y="2083089"/>
              <a:ext cx="73213" cy="96190"/>
            </a:xfrm>
            <a:custGeom>
              <a:rect b="b" l="l" r="r" t="t"/>
              <a:pathLst>
                <a:path extrusionOk="0" h="3663" w="2788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1"/>
            <p:cNvSpPr/>
            <p:nvPr/>
          </p:nvSpPr>
          <p:spPr>
            <a:xfrm>
              <a:off x="5002101" y="2165177"/>
              <a:ext cx="97608" cy="72031"/>
            </a:xfrm>
            <a:custGeom>
              <a:rect b="b" l="l" r="r" t="t"/>
              <a:pathLst>
                <a:path extrusionOk="0" h="2743" w="3717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9" name="Google Shape;3069;p71"/>
          <p:cNvGrpSpPr/>
          <p:nvPr/>
        </p:nvGrpSpPr>
        <p:grpSpPr>
          <a:xfrm>
            <a:off x="6173935" y="3882798"/>
            <a:ext cx="296614" cy="356611"/>
            <a:chOff x="5211406" y="1513504"/>
            <a:chExt cx="260394" cy="351202"/>
          </a:xfrm>
        </p:grpSpPr>
        <p:sp>
          <p:nvSpPr>
            <p:cNvPr id="3070" name="Google Shape;3070;p71"/>
            <p:cNvSpPr/>
            <p:nvPr/>
          </p:nvSpPr>
          <p:spPr>
            <a:xfrm>
              <a:off x="5294297" y="1582765"/>
              <a:ext cx="33686" cy="74582"/>
            </a:xfrm>
            <a:custGeom>
              <a:rect b="b" l="l" r="r" t="t"/>
              <a:pathLst>
                <a:path extrusionOk="0" h="2845" w="1285">
                  <a:moveTo>
                    <a:pt x="780" y="0"/>
                  </a:moveTo>
                  <a:cubicBezTo>
                    <a:pt x="347" y="0"/>
                    <a:pt x="0" y="347"/>
                    <a:pt x="0" y="780"/>
                  </a:cubicBezTo>
                  <a:lnTo>
                    <a:pt x="0" y="953"/>
                  </a:lnTo>
                  <a:cubicBezTo>
                    <a:pt x="0" y="1184"/>
                    <a:pt x="29" y="1401"/>
                    <a:pt x="101" y="1617"/>
                  </a:cubicBezTo>
                  <a:lnTo>
                    <a:pt x="520" y="2844"/>
                  </a:lnTo>
                  <a:lnTo>
                    <a:pt x="1285" y="28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71"/>
            <p:cNvSpPr/>
            <p:nvPr/>
          </p:nvSpPr>
          <p:spPr>
            <a:xfrm>
              <a:off x="5307903" y="1575949"/>
              <a:ext cx="81398" cy="81398"/>
            </a:xfrm>
            <a:custGeom>
              <a:rect b="b" l="l" r="r" t="t"/>
              <a:pathLst>
                <a:path extrusionOk="0" h="3105" w="3105">
                  <a:moveTo>
                    <a:pt x="766" y="1"/>
                  </a:moveTo>
                  <a:cubicBezTo>
                    <a:pt x="347" y="1"/>
                    <a:pt x="1" y="347"/>
                    <a:pt x="1" y="780"/>
                  </a:cubicBezTo>
                  <a:cubicBezTo>
                    <a:pt x="1" y="1069"/>
                    <a:pt x="232" y="1300"/>
                    <a:pt x="506" y="1300"/>
                  </a:cubicBezTo>
                  <a:lnTo>
                    <a:pt x="2585" y="3104"/>
                  </a:lnTo>
                  <a:lnTo>
                    <a:pt x="3018" y="1574"/>
                  </a:lnTo>
                  <a:cubicBezTo>
                    <a:pt x="3076" y="1386"/>
                    <a:pt x="3104" y="1199"/>
                    <a:pt x="3104" y="1011"/>
                  </a:cubicBezTo>
                  <a:lnTo>
                    <a:pt x="3104" y="520"/>
                  </a:lnTo>
                  <a:cubicBezTo>
                    <a:pt x="3104" y="231"/>
                    <a:pt x="2874" y="1"/>
                    <a:pt x="2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71"/>
            <p:cNvSpPr/>
            <p:nvPr/>
          </p:nvSpPr>
          <p:spPr>
            <a:xfrm>
              <a:off x="5321168" y="1677741"/>
              <a:ext cx="40895" cy="30305"/>
            </a:xfrm>
            <a:custGeom>
              <a:rect b="b" l="l" r="r" t="t"/>
              <a:pathLst>
                <a:path extrusionOk="0" h="1156" w="1560">
                  <a:moveTo>
                    <a:pt x="0" y="1"/>
                  </a:moveTo>
                  <a:lnTo>
                    <a:pt x="0" y="1155"/>
                  </a:lnTo>
                  <a:lnTo>
                    <a:pt x="1559" y="115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71"/>
            <p:cNvSpPr/>
            <p:nvPr/>
          </p:nvSpPr>
          <p:spPr>
            <a:xfrm>
              <a:off x="5321168" y="1677741"/>
              <a:ext cx="40895" cy="16489"/>
            </a:xfrm>
            <a:custGeom>
              <a:rect b="b" l="l" r="r" t="t"/>
              <a:pathLst>
                <a:path extrusionOk="0" h="629" w="1560">
                  <a:moveTo>
                    <a:pt x="0" y="1"/>
                  </a:moveTo>
                  <a:lnTo>
                    <a:pt x="0" y="477"/>
                  </a:lnTo>
                  <a:cubicBezTo>
                    <a:pt x="253" y="578"/>
                    <a:pt x="520" y="629"/>
                    <a:pt x="785" y="629"/>
                  </a:cubicBezTo>
                  <a:cubicBezTo>
                    <a:pt x="1050" y="629"/>
                    <a:pt x="1314" y="578"/>
                    <a:pt x="1559" y="477"/>
                  </a:cubicBezTo>
                  <a:lnTo>
                    <a:pt x="1559" y="1"/>
                  </a:ln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71"/>
            <p:cNvSpPr/>
            <p:nvPr/>
          </p:nvSpPr>
          <p:spPr>
            <a:xfrm>
              <a:off x="5273850" y="1694021"/>
              <a:ext cx="135872" cy="57542"/>
            </a:xfrm>
            <a:custGeom>
              <a:rect b="b" l="l" r="r" t="t"/>
              <a:pathLst>
                <a:path extrusionOk="0" h="2195" w="5183">
                  <a:moveTo>
                    <a:pt x="1805" y="0"/>
                  </a:moveTo>
                  <a:lnTo>
                    <a:pt x="564" y="361"/>
                  </a:lnTo>
                  <a:cubicBezTo>
                    <a:pt x="232" y="462"/>
                    <a:pt x="1" y="765"/>
                    <a:pt x="1" y="1112"/>
                  </a:cubicBezTo>
                  <a:lnTo>
                    <a:pt x="1" y="2195"/>
                  </a:lnTo>
                  <a:lnTo>
                    <a:pt x="5183" y="2195"/>
                  </a:lnTo>
                  <a:lnTo>
                    <a:pt x="5183" y="1112"/>
                  </a:lnTo>
                  <a:cubicBezTo>
                    <a:pt x="5183" y="765"/>
                    <a:pt x="4952" y="462"/>
                    <a:pt x="4620" y="361"/>
                  </a:cubicBezTo>
                  <a:lnTo>
                    <a:pt x="3364" y="0"/>
                  </a:lnTo>
                  <a:lnTo>
                    <a:pt x="2585" y="520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71"/>
            <p:cNvSpPr/>
            <p:nvPr/>
          </p:nvSpPr>
          <p:spPr>
            <a:xfrm>
              <a:off x="5334773" y="1708020"/>
              <a:ext cx="13658" cy="54527"/>
            </a:xfrm>
            <a:custGeom>
              <a:rect b="b" l="l" r="r" t="t"/>
              <a:pathLst>
                <a:path extrusionOk="0" h="2080" w="521">
                  <a:moveTo>
                    <a:pt x="131" y="0"/>
                  </a:moveTo>
                  <a:lnTo>
                    <a:pt x="1" y="2079"/>
                  </a:lnTo>
                  <a:lnTo>
                    <a:pt x="520" y="2079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71"/>
            <p:cNvSpPr/>
            <p:nvPr/>
          </p:nvSpPr>
          <p:spPr>
            <a:xfrm>
              <a:off x="5301113" y="1610002"/>
              <a:ext cx="81371" cy="74582"/>
            </a:xfrm>
            <a:custGeom>
              <a:rect b="b" l="l" r="r" t="t"/>
              <a:pathLst>
                <a:path extrusionOk="0" h="2845" w="3104">
                  <a:moveTo>
                    <a:pt x="996" y="1"/>
                  </a:moveTo>
                  <a:cubicBezTo>
                    <a:pt x="852" y="1"/>
                    <a:pt x="707" y="58"/>
                    <a:pt x="621" y="159"/>
                  </a:cubicBezTo>
                  <a:lnTo>
                    <a:pt x="144" y="621"/>
                  </a:lnTo>
                  <a:cubicBezTo>
                    <a:pt x="43" y="722"/>
                    <a:pt x="0" y="852"/>
                    <a:pt x="0" y="982"/>
                  </a:cubicBezTo>
                  <a:lnTo>
                    <a:pt x="0" y="1285"/>
                  </a:lnTo>
                  <a:cubicBezTo>
                    <a:pt x="0" y="2137"/>
                    <a:pt x="693" y="2844"/>
                    <a:pt x="1545" y="2844"/>
                  </a:cubicBezTo>
                  <a:cubicBezTo>
                    <a:pt x="2396" y="2830"/>
                    <a:pt x="3089" y="2152"/>
                    <a:pt x="3104" y="1300"/>
                  </a:cubicBezTo>
                  <a:lnTo>
                    <a:pt x="3104" y="968"/>
                  </a:lnTo>
                  <a:cubicBezTo>
                    <a:pt x="3104" y="824"/>
                    <a:pt x="3046" y="694"/>
                    <a:pt x="2959" y="607"/>
                  </a:cubicBezTo>
                  <a:cubicBezTo>
                    <a:pt x="2555" y="217"/>
                    <a:pt x="1819" y="30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71"/>
            <p:cNvSpPr/>
            <p:nvPr/>
          </p:nvSpPr>
          <p:spPr>
            <a:xfrm>
              <a:off x="5300720" y="1610002"/>
              <a:ext cx="81398" cy="72694"/>
            </a:xfrm>
            <a:custGeom>
              <a:rect b="b" l="l" r="r" t="t"/>
              <a:pathLst>
                <a:path extrusionOk="0" h="2773" w="3105">
                  <a:moveTo>
                    <a:pt x="997" y="1"/>
                  </a:moveTo>
                  <a:cubicBezTo>
                    <a:pt x="852" y="1"/>
                    <a:pt x="722" y="44"/>
                    <a:pt x="621" y="145"/>
                  </a:cubicBezTo>
                  <a:lnTo>
                    <a:pt x="159" y="621"/>
                  </a:lnTo>
                  <a:cubicBezTo>
                    <a:pt x="58" y="708"/>
                    <a:pt x="1" y="838"/>
                    <a:pt x="1" y="982"/>
                  </a:cubicBezTo>
                  <a:lnTo>
                    <a:pt x="1" y="1285"/>
                  </a:lnTo>
                  <a:cubicBezTo>
                    <a:pt x="1" y="1978"/>
                    <a:pt x="463" y="2585"/>
                    <a:pt x="1127" y="2772"/>
                  </a:cubicBezTo>
                  <a:cubicBezTo>
                    <a:pt x="896" y="2498"/>
                    <a:pt x="780" y="2152"/>
                    <a:pt x="780" y="1805"/>
                  </a:cubicBezTo>
                  <a:lnTo>
                    <a:pt x="780" y="1054"/>
                  </a:lnTo>
                  <a:cubicBezTo>
                    <a:pt x="780" y="760"/>
                    <a:pt x="1011" y="534"/>
                    <a:pt x="1302" y="534"/>
                  </a:cubicBezTo>
                  <a:cubicBezTo>
                    <a:pt x="1311" y="534"/>
                    <a:pt x="1320" y="534"/>
                    <a:pt x="1329" y="535"/>
                  </a:cubicBezTo>
                  <a:cubicBezTo>
                    <a:pt x="1848" y="564"/>
                    <a:pt x="2628" y="650"/>
                    <a:pt x="3104" y="881"/>
                  </a:cubicBezTo>
                  <a:cubicBezTo>
                    <a:pt x="3090" y="780"/>
                    <a:pt x="3032" y="665"/>
                    <a:pt x="2960" y="593"/>
                  </a:cubicBezTo>
                  <a:cubicBezTo>
                    <a:pt x="2556" y="203"/>
                    <a:pt x="1834" y="30"/>
                    <a:pt x="997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71"/>
            <p:cNvSpPr/>
            <p:nvPr/>
          </p:nvSpPr>
          <p:spPr>
            <a:xfrm>
              <a:off x="5334773" y="1707653"/>
              <a:ext cx="13658" cy="13632"/>
            </a:xfrm>
            <a:custGeom>
              <a:rect b="b" l="l" r="r" t="t"/>
              <a:pathLst>
                <a:path extrusionOk="0" h="520" w="521">
                  <a:moveTo>
                    <a:pt x="1" y="0"/>
                  </a:moveTo>
                  <a:lnTo>
                    <a:pt x="1" y="419"/>
                  </a:lnTo>
                  <a:cubicBezTo>
                    <a:pt x="1" y="476"/>
                    <a:pt x="59" y="520"/>
                    <a:pt x="116" y="520"/>
                  </a:cubicBezTo>
                  <a:lnTo>
                    <a:pt x="419" y="520"/>
                  </a:lnTo>
                  <a:cubicBezTo>
                    <a:pt x="477" y="520"/>
                    <a:pt x="520" y="476"/>
                    <a:pt x="520" y="419"/>
                  </a:cubicBezTo>
                  <a:lnTo>
                    <a:pt x="5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71"/>
            <p:cNvSpPr/>
            <p:nvPr/>
          </p:nvSpPr>
          <p:spPr>
            <a:xfrm>
              <a:off x="5313959" y="1688778"/>
              <a:ext cx="27657" cy="28758"/>
            </a:xfrm>
            <a:custGeom>
              <a:rect b="b" l="l" r="r" t="t"/>
              <a:pathLst>
                <a:path extrusionOk="0" h="1097" w="1055">
                  <a:moveTo>
                    <a:pt x="243" y="1"/>
                  </a:moveTo>
                  <a:cubicBezTo>
                    <a:pt x="208" y="1"/>
                    <a:pt x="176" y="16"/>
                    <a:pt x="160" y="42"/>
                  </a:cubicBezTo>
                  <a:lnTo>
                    <a:pt x="1" y="287"/>
                  </a:lnTo>
                  <a:lnTo>
                    <a:pt x="391" y="1009"/>
                  </a:lnTo>
                  <a:cubicBezTo>
                    <a:pt x="419" y="1065"/>
                    <a:pt x="477" y="1097"/>
                    <a:pt x="534" y="1097"/>
                  </a:cubicBezTo>
                  <a:cubicBezTo>
                    <a:pt x="565" y="1097"/>
                    <a:pt x="596" y="1087"/>
                    <a:pt x="622" y="1066"/>
                  </a:cubicBezTo>
                  <a:lnTo>
                    <a:pt x="1055" y="720"/>
                  </a:lnTo>
                  <a:lnTo>
                    <a:pt x="318" y="27"/>
                  </a:lnTo>
                  <a:cubicBezTo>
                    <a:pt x="294" y="9"/>
                    <a:pt x="268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71"/>
            <p:cNvSpPr/>
            <p:nvPr/>
          </p:nvSpPr>
          <p:spPr>
            <a:xfrm>
              <a:off x="5341589" y="1688778"/>
              <a:ext cx="28024" cy="28758"/>
            </a:xfrm>
            <a:custGeom>
              <a:rect b="b" l="l" r="r" t="t"/>
              <a:pathLst>
                <a:path extrusionOk="0" h="1097" w="1069">
                  <a:moveTo>
                    <a:pt x="817" y="1"/>
                  </a:moveTo>
                  <a:cubicBezTo>
                    <a:pt x="793" y="1"/>
                    <a:pt x="769" y="9"/>
                    <a:pt x="751" y="27"/>
                  </a:cubicBezTo>
                  <a:lnTo>
                    <a:pt x="1" y="720"/>
                  </a:lnTo>
                  <a:lnTo>
                    <a:pt x="448" y="1066"/>
                  </a:lnTo>
                  <a:cubicBezTo>
                    <a:pt x="474" y="1087"/>
                    <a:pt x="503" y="1097"/>
                    <a:pt x="532" y="1097"/>
                  </a:cubicBezTo>
                  <a:cubicBezTo>
                    <a:pt x="586" y="1097"/>
                    <a:pt x="642" y="1065"/>
                    <a:pt x="679" y="1009"/>
                  </a:cubicBezTo>
                  <a:lnTo>
                    <a:pt x="1069" y="287"/>
                  </a:lnTo>
                  <a:lnTo>
                    <a:pt x="910" y="42"/>
                  </a:lnTo>
                  <a:cubicBezTo>
                    <a:pt x="885" y="16"/>
                    <a:pt x="850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71"/>
            <p:cNvSpPr/>
            <p:nvPr/>
          </p:nvSpPr>
          <p:spPr>
            <a:xfrm>
              <a:off x="5211406" y="1513504"/>
              <a:ext cx="260394" cy="351202"/>
            </a:xfrm>
            <a:custGeom>
              <a:rect b="b" l="l" r="r" t="t"/>
              <a:pathLst>
                <a:path extrusionOk="0" h="13397" w="9933">
                  <a:moveTo>
                    <a:pt x="4946" y="1506"/>
                  </a:moveTo>
                  <a:cubicBezTo>
                    <a:pt x="6720" y="1506"/>
                    <a:pt x="8421" y="2886"/>
                    <a:pt x="8431" y="4966"/>
                  </a:cubicBezTo>
                  <a:cubicBezTo>
                    <a:pt x="8431" y="6886"/>
                    <a:pt x="6872" y="8431"/>
                    <a:pt x="4967" y="8431"/>
                  </a:cubicBezTo>
                  <a:cubicBezTo>
                    <a:pt x="1892" y="8431"/>
                    <a:pt x="347" y="4707"/>
                    <a:pt x="2527" y="2527"/>
                  </a:cubicBezTo>
                  <a:cubicBezTo>
                    <a:pt x="3232" y="1822"/>
                    <a:pt x="4097" y="1506"/>
                    <a:pt x="4946" y="1506"/>
                  </a:cubicBezTo>
                  <a:close/>
                  <a:moveTo>
                    <a:pt x="4967" y="1"/>
                  </a:moveTo>
                  <a:cubicBezTo>
                    <a:pt x="2224" y="1"/>
                    <a:pt x="1" y="2224"/>
                    <a:pt x="1" y="4966"/>
                  </a:cubicBezTo>
                  <a:cubicBezTo>
                    <a:pt x="1" y="10149"/>
                    <a:pt x="4967" y="13397"/>
                    <a:pt x="4967" y="13397"/>
                  </a:cubicBezTo>
                  <a:cubicBezTo>
                    <a:pt x="4967" y="13397"/>
                    <a:pt x="9932" y="10149"/>
                    <a:pt x="9932" y="4966"/>
                  </a:cubicBezTo>
                  <a:cubicBezTo>
                    <a:pt x="9932" y="2224"/>
                    <a:pt x="7709" y="1"/>
                    <a:pt x="4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71"/>
            <p:cNvSpPr/>
            <p:nvPr/>
          </p:nvSpPr>
          <p:spPr>
            <a:xfrm>
              <a:off x="5211406" y="1513504"/>
              <a:ext cx="252450" cy="350835"/>
            </a:xfrm>
            <a:custGeom>
              <a:rect b="b" l="l" r="r" t="t"/>
              <a:pathLst>
                <a:path extrusionOk="0" h="13383" w="9630">
                  <a:moveTo>
                    <a:pt x="4946" y="1506"/>
                  </a:moveTo>
                  <a:cubicBezTo>
                    <a:pt x="6720" y="1506"/>
                    <a:pt x="8421" y="2886"/>
                    <a:pt x="8431" y="4966"/>
                  </a:cubicBezTo>
                  <a:cubicBezTo>
                    <a:pt x="8431" y="6886"/>
                    <a:pt x="6872" y="8431"/>
                    <a:pt x="4967" y="8431"/>
                  </a:cubicBezTo>
                  <a:cubicBezTo>
                    <a:pt x="1892" y="8431"/>
                    <a:pt x="347" y="4707"/>
                    <a:pt x="2527" y="2527"/>
                  </a:cubicBezTo>
                  <a:cubicBezTo>
                    <a:pt x="3232" y="1822"/>
                    <a:pt x="4097" y="1506"/>
                    <a:pt x="4946" y="1506"/>
                  </a:cubicBezTo>
                  <a:close/>
                  <a:moveTo>
                    <a:pt x="4967" y="1"/>
                  </a:moveTo>
                  <a:cubicBezTo>
                    <a:pt x="2224" y="1"/>
                    <a:pt x="1" y="2224"/>
                    <a:pt x="1" y="4966"/>
                  </a:cubicBezTo>
                  <a:cubicBezTo>
                    <a:pt x="1" y="10149"/>
                    <a:pt x="4967" y="13382"/>
                    <a:pt x="4967" y="13382"/>
                  </a:cubicBezTo>
                  <a:cubicBezTo>
                    <a:pt x="4967" y="13382"/>
                    <a:pt x="3783" y="11765"/>
                    <a:pt x="3090" y="9008"/>
                  </a:cubicBezTo>
                  <a:cubicBezTo>
                    <a:pt x="3054" y="8854"/>
                    <a:pt x="3165" y="8730"/>
                    <a:pt x="3301" y="8730"/>
                  </a:cubicBezTo>
                  <a:cubicBezTo>
                    <a:pt x="3331" y="8730"/>
                    <a:pt x="3362" y="8736"/>
                    <a:pt x="3393" y="8749"/>
                  </a:cubicBezTo>
                  <a:cubicBezTo>
                    <a:pt x="3919" y="8973"/>
                    <a:pt x="4463" y="9079"/>
                    <a:pt x="4997" y="9079"/>
                  </a:cubicBezTo>
                  <a:cubicBezTo>
                    <a:pt x="6763" y="9079"/>
                    <a:pt x="8415" y="7925"/>
                    <a:pt x="8936" y="6107"/>
                  </a:cubicBezTo>
                  <a:cubicBezTo>
                    <a:pt x="9629" y="3739"/>
                    <a:pt x="8070" y="1300"/>
                    <a:pt x="5631" y="925"/>
                  </a:cubicBezTo>
                  <a:cubicBezTo>
                    <a:pt x="5414" y="888"/>
                    <a:pt x="5193" y="870"/>
                    <a:pt x="4971" y="870"/>
                  </a:cubicBezTo>
                  <a:cubicBezTo>
                    <a:pt x="4659" y="870"/>
                    <a:pt x="4346" y="906"/>
                    <a:pt x="4043" y="982"/>
                  </a:cubicBezTo>
                  <a:cubicBezTo>
                    <a:pt x="4022" y="988"/>
                    <a:pt x="4001" y="991"/>
                    <a:pt x="3982" y="991"/>
                  </a:cubicBezTo>
                  <a:cubicBezTo>
                    <a:pt x="3798" y="991"/>
                    <a:pt x="3683" y="765"/>
                    <a:pt x="3826" y="621"/>
                  </a:cubicBezTo>
                  <a:cubicBezTo>
                    <a:pt x="4158" y="217"/>
                    <a:pt x="4548" y="1"/>
                    <a:pt x="4967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83" name="Google Shape;30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75" y="1285313"/>
            <a:ext cx="4459775" cy="30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Google Shape;30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00" y="1636600"/>
            <a:ext cx="5408151" cy="25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9" name="Google Shape;3089;p72"/>
          <p:cNvSpPr txBox="1"/>
          <p:nvPr>
            <p:ph type="title"/>
          </p:nvPr>
        </p:nvSpPr>
        <p:spPr>
          <a:xfrm>
            <a:off x="644000" y="483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Advertisement Strategy </a:t>
            </a:r>
            <a:endParaRPr/>
          </a:p>
        </p:txBody>
      </p:sp>
      <p:sp>
        <p:nvSpPr>
          <p:cNvPr id="3090" name="Google Shape;3090;p72"/>
          <p:cNvSpPr txBox="1"/>
          <p:nvPr/>
        </p:nvSpPr>
        <p:spPr>
          <a:xfrm>
            <a:off x="5738875" y="2099025"/>
            <a:ext cx="3547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They would likely to do explore local foods and try traditional cuisines, but they do not like to explore the country by going to historical sites. We can promote personalized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advertisements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like night market, farmers market.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73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</a:t>
            </a:r>
            <a:endParaRPr/>
          </a:p>
        </p:txBody>
      </p:sp>
      <p:sp>
        <p:nvSpPr>
          <p:cNvPr id="3096" name="Google Shape;3096;p73"/>
          <p:cNvSpPr txBox="1"/>
          <p:nvPr/>
        </p:nvSpPr>
        <p:spPr>
          <a:xfrm>
            <a:off x="6775902" y="3764151"/>
            <a:ext cx="1340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They are group of people who are likely to rate low.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7" name="Google Shape;3097;p73"/>
          <p:cNvSpPr txBox="1"/>
          <p:nvPr/>
        </p:nvSpPr>
        <p:spPr>
          <a:xfrm>
            <a:off x="12138622" y="2182850"/>
            <a:ext cx="1033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5,608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Likes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98" name="Google Shape;3098;p73"/>
          <p:cNvGrpSpPr/>
          <p:nvPr/>
        </p:nvGrpSpPr>
        <p:grpSpPr>
          <a:xfrm>
            <a:off x="11676160" y="2224828"/>
            <a:ext cx="369882" cy="364325"/>
            <a:chOff x="1190200" y="238125"/>
            <a:chExt cx="5306767" cy="5212083"/>
          </a:xfrm>
        </p:grpSpPr>
        <p:grpSp>
          <p:nvGrpSpPr>
            <p:cNvPr id="3099" name="Google Shape;3099;p73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3100" name="Google Shape;3100;p73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rect b="b" l="l" r="r" t="t"/>
                <a:pathLst>
                  <a:path extrusionOk="0" h="208483" w="208483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73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rect b="b" l="l" r="r" t="t"/>
                <a:pathLst>
                  <a:path extrusionOk="0" h="148841" w="130928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2" name="Google Shape;3102;p73"/>
            <p:cNvSpPr/>
            <p:nvPr/>
          </p:nvSpPr>
          <p:spPr>
            <a:xfrm>
              <a:off x="3459822" y="238126"/>
              <a:ext cx="3037144" cy="5212082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3" name="Google Shape;3103;p73"/>
          <p:cNvSpPr txBox="1"/>
          <p:nvPr/>
        </p:nvSpPr>
        <p:spPr>
          <a:xfrm>
            <a:off x="6775902" y="1641000"/>
            <a:ext cx="1033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Like view points most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4" name="Google Shape;3104;p73"/>
          <p:cNvSpPr txBox="1"/>
          <p:nvPr/>
        </p:nvSpPr>
        <p:spPr>
          <a:xfrm>
            <a:off x="6775900" y="2702575"/>
            <a:ext cx="1340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Also have great preference to resorts and gardens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05" name="Google Shape;3105;p73"/>
          <p:cNvGrpSpPr/>
          <p:nvPr/>
        </p:nvGrpSpPr>
        <p:grpSpPr>
          <a:xfrm>
            <a:off x="6140774" y="1641001"/>
            <a:ext cx="362926" cy="303375"/>
            <a:chOff x="4000676" y="1579396"/>
            <a:chExt cx="327226" cy="211603"/>
          </a:xfrm>
        </p:grpSpPr>
        <p:sp>
          <p:nvSpPr>
            <p:cNvPr id="3106" name="Google Shape;3106;p73"/>
            <p:cNvSpPr/>
            <p:nvPr/>
          </p:nvSpPr>
          <p:spPr>
            <a:xfrm>
              <a:off x="4081924" y="1581365"/>
              <a:ext cx="121584" cy="89757"/>
            </a:xfrm>
            <a:custGeom>
              <a:rect b="b" l="l" r="r" t="t"/>
              <a:pathLst>
                <a:path extrusionOk="0" h="3418" w="4630">
                  <a:moveTo>
                    <a:pt x="158" y="0"/>
                  </a:moveTo>
                  <a:cubicBezTo>
                    <a:pt x="51" y="0"/>
                    <a:pt x="0" y="128"/>
                    <a:pt x="74" y="211"/>
                  </a:cubicBezTo>
                  <a:lnTo>
                    <a:pt x="2572" y="3417"/>
                  </a:lnTo>
                  <a:lnTo>
                    <a:pt x="4630" y="3417"/>
                  </a:lnTo>
                  <a:lnTo>
                    <a:pt x="1491" y="422"/>
                  </a:lnTo>
                  <a:cubicBezTo>
                    <a:pt x="1203" y="154"/>
                    <a:pt x="840" y="1"/>
                    <a:pt x="447" y="1"/>
                  </a:cubicBezTo>
                  <a:lnTo>
                    <a:pt x="170" y="1"/>
                  </a:lnTo>
                  <a:cubicBezTo>
                    <a:pt x="166" y="0"/>
                    <a:pt x="16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73"/>
            <p:cNvSpPr/>
            <p:nvPr/>
          </p:nvSpPr>
          <p:spPr>
            <a:xfrm>
              <a:off x="4083605" y="1581628"/>
              <a:ext cx="119903" cy="89494"/>
            </a:xfrm>
            <a:custGeom>
              <a:rect b="b" l="l" r="r" t="t"/>
              <a:pathLst>
                <a:path extrusionOk="0" h="3408" w="4566">
                  <a:moveTo>
                    <a:pt x="106" y="0"/>
                  </a:moveTo>
                  <a:cubicBezTo>
                    <a:pt x="68" y="0"/>
                    <a:pt x="29" y="19"/>
                    <a:pt x="1" y="48"/>
                  </a:cubicBezTo>
                  <a:cubicBezTo>
                    <a:pt x="249" y="106"/>
                    <a:pt x="479" y="230"/>
                    <a:pt x="671" y="412"/>
                  </a:cubicBezTo>
                  <a:lnTo>
                    <a:pt x="3819" y="3407"/>
                  </a:lnTo>
                  <a:lnTo>
                    <a:pt x="4566" y="3407"/>
                  </a:lnTo>
                  <a:lnTo>
                    <a:pt x="1417" y="412"/>
                  </a:lnTo>
                  <a:cubicBezTo>
                    <a:pt x="1139" y="144"/>
                    <a:pt x="766" y="0"/>
                    <a:pt x="383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73"/>
            <p:cNvSpPr/>
            <p:nvPr/>
          </p:nvSpPr>
          <p:spPr>
            <a:xfrm>
              <a:off x="4000676" y="1613534"/>
              <a:ext cx="327226" cy="94037"/>
            </a:xfrm>
            <a:custGeom>
              <a:rect b="b" l="l" r="r" t="t"/>
              <a:pathLst>
                <a:path extrusionOk="0" h="3581" w="12461">
                  <a:moveTo>
                    <a:pt x="115" y="1"/>
                  </a:moveTo>
                  <a:cubicBezTo>
                    <a:pt x="48" y="1"/>
                    <a:pt x="0" y="58"/>
                    <a:pt x="0" y="125"/>
                  </a:cubicBezTo>
                  <a:lnTo>
                    <a:pt x="0" y="3063"/>
                  </a:lnTo>
                  <a:cubicBezTo>
                    <a:pt x="0" y="3350"/>
                    <a:pt x="230" y="3580"/>
                    <a:pt x="508" y="3580"/>
                  </a:cubicBezTo>
                  <a:lnTo>
                    <a:pt x="12365" y="3580"/>
                  </a:lnTo>
                  <a:cubicBezTo>
                    <a:pt x="12413" y="3580"/>
                    <a:pt x="12461" y="3532"/>
                    <a:pt x="12461" y="3475"/>
                  </a:cubicBezTo>
                  <a:cubicBezTo>
                    <a:pt x="12461" y="3341"/>
                    <a:pt x="12404" y="3216"/>
                    <a:pt x="12317" y="3130"/>
                  </a:cubicBezTo>
                  <a:lnTo>
                    <a:pt x="12021" y="2834"/>
                  </a:lnTo>
                  <a:lnTo>
                    <a:pt x="11590" y="2403"/>
                  </a:lnTo>
                  <a:cubicBezTo>
                    <a:pt x="11311" y="2124"/>
                    <a:pt x="10941" y="1962"/>
                    <a:pt x="10561" y="1962"/>
                  </a:cubicBezTo>
                  <a:cubicBezTo>
                    <a:pt x="10550" y="1962"/>
                    <a:pt x="10539" y="1962"/>
                    <a:pt x="10528" y="1963"/>
                  </a:cubicBezTo>
                  <a:lnTo>
                    <a:pt x="2374" y="1963"/>
                  </a:lnTo>
                  <a:cubicBezTo>
                    <a:pt x="2192" y="1963"/>
                    <a:pt x="2029" y="1857"/>
                    <a:pt x="1934" y="1704"/>
                  </a:cubicBezTo>
                  <a:lnTo>
                    <a:pt x="1101" y="250"/>
                  </a:lnTo>
                  <a:cubicBezTo>
                    <a:pt x="1005" y="96"/>
                    <a:pt x="84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73"/>
            <p:cNvSpPr/>
            <p:nvPr/>
          </p:nvSpPr>
          <p:spPr>
            <a:xfrm>
              <a:off x="4081924" y="1686169"/>
              <a:ext cx="135922" cy="104830"/>
            </a:xfrm>
            <a:custGeom>
              <a:rect b="b" l="l" r="r" t="t"/>
              <a:pathLst>
                <a:path extrusionOk="0" h="3992" w="5176">
                  <a:moveTo>
                    <a:pt x="3089" y="1"/>
                  </a:moveTo>
                  <a:cubicBezTo>
                    <a:pt x="3051" y="1"/>
                    <a:pt x="3012" y="20"/>
                    <a:pt x="2984" y="48"/>
                  </a:cubicBezTo>
                  <a:lnTo>
                    <a:pt x="74" y="3790"/>
                  </a:lnTo>
                  <a:cubicBezTo>
                    <a:pt x="0" y="3864"/>
                    <a:pt x="51" y="3992"/>
                    <a:pt x="158" y="3992"/>
                  </a:cubicBezTo>
                  <a:cubicBezTo>
                    <a:pt x="162" y="3992"/>
                    <a:pt x="166" y="3992"/>
                    <a:pt x="170" y="3991"/>
                  </a:cubicBezTo>
                  <a:lnTo>
                    <a:pt x="457" y="3991"/>
                  </a:lnTo>
                  <a:cubicBezTo>
                    <a:pt x="840" y="3991"/>
                    <a:pt x="1203" y="3838"/>
                    <a:pt x="1491" y="3580"/>
                  </a:cubicBezTo>
                  <a:lnTo>
                    <a:pt x="5127" y="135"/>
                  </a:lnTo>
                  <a:cubicBezTo>
                    <a:pt x="5175" y="87"/>
                    <a:pt x="5146" y="1"/>
                    <a:pt x="5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73"/>
            <p:cNvSpPr/>
            <p:nvPr/>
          </p:nvSpPr>
          <p:spPr>
            <a:xfrm>
              <a:off x="4193923" y="1579448"/>
              <a:ext cx="132193" cy="49710"/>
            </a:xfrm>
            <a:custGeom>
              <a:rect b="b" l="l" r="r" t="t"/>
              <a:pathLst>
                <a:path extrusionOk="0" h="1893" w="5034">
                  <a:moveTo>
                    <a:pt x="2485" y="1"/>
                  </a:moveTo>
                  <a:cubicBezTo>
                    <a:pt x="1910" y="1"/>
                    <a:pt x="1336" y="374"/>
                    <a:pt x="1245" y="1088"/>
                  </a:cubicBezTo>
                  <a:cubicBezTo>
                    <a:pt x="1126" y="1035"/>
                    <a:pt x="1003" y="1011"/>
                    <a:pt x="884" y="1011"/>
                  </a:cubicBezTo>
                  <a:cubicBezTo>
                    <a:pt x="419" y="1011"/>
                    <a:pt x="1" y="1382"/>
                    <a:pt x="1" y="1892"/>
                  </a:cubicBezTo>
                  <a:lnTo>
                    <a:pt x="5025" y="1892"/>
                  </a:lnTo>
                  <a:cubicBezTo>
                    <a:pt x="5033" y="1312"/>
                    <a:pt x="4560" y="878"/>
                    <a:pt x="4022" y="878"/>
                  </a:cubicBezTo>
                  <a:cubicBezTo>
                    <a:pt x="3911" y="878"/>
                    <a:pt x="3798" y="896"/>
                    <a:pt x="3686" y="935"/>
                  </a:cubicBezTo>
                  <a:cubicBezTo>
                    <a:pt x="3522" y="304"/>
                    <a:pt x="3004" y="1"/>
                    <a:pt x="2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73"/>
            <p:cNvSpPr/>
            <p:nvPr/>
          </p:nvSpPr>
          <p:spPr>
            <a:xfrm>
              <a:off x="412357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73"/>
            <p:cNvSpPr/>
            <p:nvPr/>
          </p:nvSpPr>
          <p:spPr>
            <a:xfrm>
              <a:off x="4097418" y="1679551"/>
              <a:ext cx="15362" cy="13183"/>
            </a:xfrm>
            <a:custGeom>
              <a:rect b="b" l="l" r="r" t="t"/>
              <a:pathLst>
                <a:path extrusionOk="0" h="502" w="585">
                  <a:moveTo>
                    <a:pt x="331" y="1"/>
                  </a:moveTo>
                  <a:cubicBezTo>
                    <a:pt x="272" y="1"/>
                    <a:pt x="212" y="22"/>
                    <a:pt x="164" y="71"/>
                  </a:cubicBezTo>
                  <a:cubicBezTo>
                    <a:pt x="1" y="233"/>
                    <a:pt x="116" y="501"/>
                    <a:pt x="336" y="501"/>
                  </a:cubicBezTo>
                  <a:cubicBezTo>
                    <a:pt x="480" y="501"/>
                    <a:pt x="585" y="387"/>
                    <a:pt x="585" y="253"/>
                  </a:cubicBezTo>
                  <a:cubicBezTo>
                    <a:pt x="585" y="102"/>
                    <a:pt x="459" y="1"/>
                    <a:pt x="3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3"/>
            <p:cNvSpPr/>
            <p:nvPr/>
          </p:nvSpPr>
          <p:spPr>
            <a:xfrm>
              <a:off x="407105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35" y="501"/>
                  </a:cubicBezTo>
                  <a:cubicBezTo>
                    <a:pt x="479" y="501"/>
                    <a:pt x="593" y="387"/>
                    <a:pt x="593" y="253"/>
                  </a:cubicBezTo>
                  <a:cubicBezTo>
                    <a:pt x="593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3"/>
            <p:cNvSpPr/>
            <p:nvPr/>
          </p:nvSpPr>
          <p:spPr>
            <a:xfrm>
              <a:off x="4044661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3"/>
            <p:cNvSpPr/>
            <p:nvPr/>
          </p:nvSpPr>
          <p:spPr>
            <a:xfrm>
              <a:off x="4235650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3" y="1"/>
                    <a:pt x="212" y="22"/>
                    <a:pt x="163" y="71"/>
                  </a:cubicBezTo>
                  <a:cubicBezTo>
                    <a:pt x="1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3"/>
            <p:cNvSpPr/>
            <p:nvPr/>
          </p:nvSpPr>
          <p:spPr>
            <a:xfrm>
              <a:off x="4249227" y="1579396"/>
              <a:ext cx="76889" cy="49763"/>
            </a:xfrm>
            <a:custGeom>
              <a:rect b="b" l="l" r="r" t="t"/>
              <a:pathLst>
                <a:path extrusionOk="0" h="1895" w="2928">
                  <a:moveTo>
                    <a:pt x="369" y="1"/>
                  </a:moveTo>
                  <a:cubicBezTo>
                    <a:pt x="247" y="1"/>
                    <a:pt x="123" y="19"/>
                    <a:pt x="0" y="57"/>
                  </a:cubicBezTo>
                  <a:cubicBezTo>
                    <a:pt x="402" y="191"/>
                    <a:pt x="718" y="526"/>
                    <a:pt x="833" y="937"/>
                  </a:cubicBezTo>
                  <a:cubicBezTo>
                    <a:pt x="944" y="898"/>
                    <a:pt x="1056" y="880"/>
                    <a:pt x="1165" y="880"/>
                  </a:cubicBezTo>
                  <a:cubicBezTo>
                    <a:pt x="1698" y="880"/>
                    <a:pt x="2173" y="1314"/>
                    <a:pt x="2173" y="1894"/>
                  </a:cubicBezTo>
                  <a:lnTo>
                    <a:pt x="2919" y="1894"/>
                  </a:lnTo>
                  <a:cubicBezTo>
                    <a:pt x="2927" y="1314"/>
                    <a:pt x="2454" y="880"/>
                    <a:pt x="1916" y="880"/>
                  </a:cubicBezTo>
                  <a:cubicBezTo>
                    <a:pt x="1805" y="880"/>
                    <a:pt x="1692" y="898"/>
                    <a:pt x="1580" y="937"/>
                  </a:cubicBezTo>
                  <a:cubicBezTo>
                    <a:pt x="1431" y="372"/>
                    <a:pt x="922" y="1"/>
                    <a:pt x="36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73"/>
            <p:cNvSpPr/>
            <p:nvPr/>
          </p:nvSpPr>
          <p:spPr>
            <a:xfrm>
              <a:off x="4083867" y="1686431"/>
              <a:ext cx="133716" cy="104567"/>
            </a:xfrm>
            <a:custGeom>
              <a:rect b="b" l="l" r="r" t="t"/>
              <a:pathLst>
                <a:path extrusionOk="0" h="3982" w="5092">
                  <a:moveTo>
                    <a:pt x="4249" y="0"/>
                  </a:moveTo>
                  <a:cubicBezTo>
                    <a:pt x="4316" y="0"/>
                    <a:pt x="4355" y="77"/>
                    <a:pt x="4297" y="125"/>
                  </a:cubicBezTo>
                  <a:lnTo>
                    <a:pt x="661" y="3570"/>
                  </a:lnTo>
                  <a:cubicBezTo>
                    <a:pt x="469" y="3742"/>
                    <a:pt x="249" y="3867"/>
                    <a:pt x="0" y="3934"/>
                  </a:cubicBezTo>
                  <a:cubicBezTo>
                    <a:pt x="19" y="3962"/>
                    <a:pt x="58" y="3981"/>
                    <a:pt x="96" y="3981"/>
                  </a:cubicBezTo>
                  <a:lnTo>
                    <a:pt x="373" y="3981"/>
                  </a:lnTo>
                  <a:cubicBezTo>
                    <a:pt x="766" y="3981"/>
                    <a:pt x="1129" y="3828"/>
                    <a:pt x="1417" y="3570"/>
                  </a:cubicBezTo>
                  <a:lnTo>
                    <a:pt x="5053" y="125"/>
                  </a:lnTo>
                  <a:cubicBezTo>
                    <a:pt x="5092" y="77"/>
                    <a:pt x="5063" y="0"/>
                    <a:pt x="5005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3"/>
            <p:cNvSpPr/>
            <p:nvPr/>
          </p:nvSpPr>
          <p:spPr>
            <a:xfrm>
              <a:off x="4257525" y="1664819"/>
              <a:ext cx="17620" cy="4280"/>
            </a:xfrm>
            <a:custGeom>
              <a:rect b="b" l="l" r="r" t="t"/>
              <a:pathLst>
                <a:path extrusionOk="0" h="163" w="671">
                  <a:moveTo>
                    <a:pt x="0" y="0"/>
                  </a:moveTo>
                  <a:cubicBezTo>
                    <a:pt x="230" y="0"/>
                    <a:pt x="469" y="58"/>
                    <a:pt x="670" y="163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73"/>
            <p:cNvSpPr/>
            <p:nvPr/>
          </p:nvSpPr>
          <p:spPr>
            <a:xfrm>
              <a:off x="4296731" y="1687666"/>
              <a:ext cx="31171" cy="19905"/>
            </a:xfrm>
            <a:custGeom>
              <a:rect b="b" l="l" r="r" t="t"/>
              <a:pathLst>
                <a:path extrusionOk="0" h="758" w="1187">
                  <a:moveTo>
                    <a:pt x="0" y="1"/>
                  </a:moveTo>
                  <a:lnTo>
                    <a:pt x="297" y="298"/>
                  </a:lnTo>
                  <a:cubicBezTo>
                    <a:pt x="383" y="393"/>
                    <a:pt x="440" y="518"/>
                    <a:pt x="431" y="652"/>
                  </a:cubicBezTo>
                  <a:cubicBezTo>
                    <a:pt x="431" y="709"/>
                    <a:pt x="393" y="757"/>
                    <a:pt x="335" y="757"/>
                  </a:cubicBezTo>
                  <a:lnTo>
                    <a:pt x="1091" y="757"/>
                  </a:lnTo>
                  <a:cubicBezTo>
                    <a:pt x="1139" y="757"/>
                    <a:pt x="1187" y="709"/>
                    <a:pt x="1187" y="652"/>
                  </a:cubicBezTo>
                  <a:cubicBezTo>
                    <a:pt x="1187" y="518"/>
                    <a:pt x="1139" y="393"/>
                    <a:pt x="1043" y="298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73"/>
            <p:cNvSpPr/>
            <p:nvPr/>
          </p:nvSpPr>
          <p:spPr>
            <a:xfrm>
              <a:off x="4275355" y="1664819"/>
              <a:ext cx="41254" cy="23135"/>
            </a:xfrm>
            <a:custGeom>
              <a:rect b="b" l="l" r="r" t="t"/>
              <a:pathLst>
                <a:path extrusionOk="0" h="881" w="1571">
                  <a:moveTo>
                    <a:pt x="1" y="0"/>
                  </a:moveTo>
                  <a:lnTo>
                    <a:pt x="1" y="498"/>
                  </a:lnTo>
                  <a:cubicBezTo>
                    <a:pt x="1" y="708"/>
                    <a:pt x="163" y="881"/>
                    <a:pt x="374" y="881"/>
                  </a:cubicBezTo>
                  <a:lnTo>
                    <a:pt x="1570" y="881"/>
                  </a:lnTo>
                  <a:lnTo>
                    <a:pt x="1140" y="440"/>
                  </a:lnTo>
                  <a:cubicBezTo>
                    <a:pt x="853" y="153"/>
                    <a:pt x="470" y="0"/>
                    <a:pt x="77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3"/>
            <p:cNvSpPr/>
            <p:nvPr/>
          </p:nvSpPr>
          <p:spPr>
            <a:xfrm>
              <a:off x="4275119" y="1664819"/>
              <a:ext cx="41491" cy="23135"/>
            </a:xfrm>
            <a:custGeom>
              <a:rect b="b" l="l" r="r" t="t"/>
              <a:pathLst>
                <a:path extrusionOk="0" h="881" w="1580">
                  <a:moveTo>
                    <a:pt x="0" y="0"/>
                  </a:moveTo>
                  <a:lnTo>
                    <a:pt x="0" y="163"/>
                  </a:lnTo>
                  <a:cubicBezTo>
                    <a:pt x="144" y="230"/>
                    <a:pt x="278" y="325"/>
                    <a:pt x="393" y="440"/>
                  </a:cubicBezTo>
                  <a:lnTo>
                    <a:pt x="823" y="881"/>
                  </a:lnTo>
                  <a:lnTo>
                    <a:pt x="1579" y="881"/>
                  </a:lnTo>
                  <a:lnTo>
                    <a:pt x="1139" y="440"/>
                  </a:lnTo>
                  <a:cubicBezTo>
                    <a:pt x="862" y="153"/>
                    <a:pt x="479" y="0"/>
                    <a:pt x="86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2" name="Google Shape;3122;p73"/>
          <p:cNvGrpSpPr/>
          <p:nvPr/>
        </p:nvGrpSpPr>
        <p:grpSpPr>
          <a:xfrm>
            <a:off x="6140782" y="2702586"/>
            <a:ext cx="362924" cy="356582"/>
            <a:chOff x="4886058" y="1965890"/>
            <a:chExt cx="388569" cy="388307"/>
          </a:xfrm>
        </p:grpSpPr>
        <p:sp>
          <p:nvSpPr>
            <p:cNvPr id="3123" name="Google Shape;3123;p73"/>
            <p:cNvSpPr/>
            <p:nvPr/>
          </p:nvSpPr>
          <p:spPr>
            <a:xfrm>
              <a:off x="4886058" y="1965890"/>
              <a:ext cx="388569" cy="388307"/>
            </a:xfrm>
            <a:custGeom>
              <a:rect b="b" l="l" r="r" t="t"/>
              <a:pathLst>
                <a:path extrusionOk="0" h="14787" w="14797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73"/>
            <p:cNvSpPr/>
            <p:nvPr/>
          </p:nvSpPr>
          <p:spPr>
            <a:xfrm>
              <a:off x="4896352" y="1992150"/>
              <a:ext cx="368218" cy="335787"/>
            </a:xfrm>
            <a:custGeom>
              <a:rect b="b" l="l" r="r" t="t"/>
              <a:pathLst>
                <a:path extrusionOk="0" h="12787" w="14022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73"/>
            <p:cNvSpPr/>
            <p:nvPr/>
          </p:nvSpPr>
          <p:spPr>
            <a:xfrm>
              <a:off x="5056958" y="1992072"/>
              <a:ext cx="207612" cy="336102"/>
            </a:xfrm>
            <a:custGeom>
              <a:rect b="b" l="l" r="r" t="t"/>
              <a:pathLst>
                <a:path extrusionOk="0" h="12799" w="7906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3"/>
            <p:cNvSpPr/>
            <p:nvPr/>
          </p:nvSpPr>
          <p:spPr>
            <a:xfrm>
              <a:off x="5074158" y="1993647"/>
              <a:ext cx="12342" cy="39364"/>
            </a:xfrm>
            <a:custGeom>
              <a:rect b="b" l="l" r="r" t="t"/>
              <a:pathLst>
                <a:path extrusionOk="0" h="1499" w="47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73"/>
            <p:cNvSpPr/>
            <p:nvPr/>
          </p:nvSpPr>
          <p:spPr>
            <a:xfrm>
              <a:off x="5074158" y="2286866"/>
              <a:ext cx="12342" cy="39416"/>
            </a:xfrm>
            <a:custGeom>
              <a:rect b="b" l="l" r="r" t="t"/>
              <a:pathLst>
                <a:path extrusionOk="0" h="1501" w="47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73"/>
            <p:cNvSpPr/>
            <p:nvPr/>
          </p:nvSpPr>
          <p:spPr>
            <a:xfrm>
              <a:off x="5205984" y="2153597"/>
              <a:ext cx="42515" cy="11633"/>
            </a:xfrm>
            <a:custGeom>
              <a:rect b="b" l="l" r="r" t="t"/>
              <a:pathLst>
                <a:path extrusionOk="0" h="443" w="1619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3"/>
            <p:cNvSpPr/>
            <p:nvPr/>
          </p:nvSpPr>
          <p:spPr>
            <a:xfrm>
              <a:off x="4912948" y="2153623"/>
              <a:ext cx="41753" cy="11581"/>
            </a:xfrm>
            <a:custGeom>
              <a:rect b="b" l="l" r="r" t="t"/>
              <a:pathLst>
                <a:path extrusionOk="0" h="441" w="159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3"/>
            <p:cNvSpPr/>
            <p:nvPr/>
          </p:nvSpPr>
          <p:spPr>
            <a:xfrm>
              <a:off x="5002101" y="2140808"/>
              <a:ext cx="97608" cy="96400"/>
            </a:xfrm>
            <a:custGeom>
              <a:rect b="b" l="l" r="r" t="t"/>
              <a:pathLst>
                <a:path extrusionOk="0" h="3671" w="3717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3"/>
            <p:cNvSpPr/>
            <p:nvPr/>
          </p:nvSpPr>
          <p:spPr>
            <a:xfrm>
              <a:off x="5061238" y="2082984"/>
              <a:ext cx="97503" cy="96532"/>
            </a:xfrm>
            <a:custGeom>
              <a:rect b="b" l="l" r="r" t="t"/>
              <a:pathLst>
                <a:path extrusionOk="0" h="3676" w="3713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3"/>
            <p:cNvSpPr/>
            <p:nvPr/>
          </p:nvSpPr>
          <p:spPr>
            <a:xfrm>
              <a:off x="5085345" y="2083089"/>
              <a:ext cx="73213" cy="96190"/>
            </a:xfrm>
            <a:custGeom>
              <a:rect b="b" l="l" r="r" t="t"/>
              <a:pathLst>
                <a:path extrusionOk="0" h="3663" w="2788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3"/>
            <p:cNvSpPr/>
            <p:nvPr/>
          </p:nvSpPr>
          <p:spPr>
            <a:xfrm>
              <a:off x="5002101" y="2165177"/>
              <a:ext cx="97608" cy="72031"/>
            </a:xfrm>
            <a:custGeom>
              <a:rect b="b" l="l" r="r" t="t"/>
              <a:pathLst>
                <a:path extrusionOk="0" h="2743" w="3717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4" name="Google Shape;3134;p73"/>
          <p:cNvGrpSpPr/>
          <p:nvPr/>
        </p:nvGrpSpPr>
        <p:grpSpPr>
          <a:xfrm>
            <a:off x="6173935" y="3882798"/>
            <a:ext cx="296614" cy="356611"/>
            <a:chOff x="5211406" y="1513504"/>
            <a:chExt cx="260394" cy="351202"/>
          </a:xfrm>
        </p:grpSpPr>
        <p:sp>
          <p:nvSpPr>
            <p:cNvPr id="3135" name="Google Shape;3135;p73"/>
            <p:cNvSpPr/>
            <p:nvPr/>
          </p:nvSpPr>
          <p:spPr>
            <a:xfrm>
              <a:off x="5294297" y="1582765"/>
              <a:ext cx="33686" cy="74582"/>
            </a:xfrm>
            <a:custGeom>
              <a:rect b="b" l="l" r="r" t="t"/>
              <a:pathLst>
                <a:path extrusionOk="0" h="2845" w="1285">
                  <a:moveTo>
                    <a:pt x="780" y="0"/>
                  </a:moveTo>
                  <a:cubicBezTo>
                    <a:pt x="347" y="0"/>
                    <a:pt x="0" y="347"/>
                    <a:pt x="0" y="780"/>
                  </a:cubicBezTo>
                  <a:lnTo>
                    <a:pt x="0" y="953"/>
                  </a:lnTo>
                  <a:cubicBezTo>
                    <a:pt x="0" y="1184"/>
                    <a:pt x="29" y="1401"/>
                    <a:pt x="101" y="1617"/>
                  </a:cubicBezTo>
                  <a:lnTo>
                    <a:pt x="520" y="2844"/>
                  </a:lnTo>
                  <a:lnTo>
                    <a:pt x="1285" y="28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3"/>
            <p:cNvSpPr/>
            <p:nvPr/>
          </p:nvSpPr>
          <p:spPr>
            <a:xfrm>
              <a:off x="5307903" y="1575949"/>
              <a:ext cx="81398" cy="81398"/>
            </a:xfrm>
            <a:custGeom>
              <a:rect b="b" l="l" r="r" t="t"/>
              <a:pathLst>
                <a:path extrusionOk="0" h="3105" w="3105">
                  <a:moveTo>
                    <a:pt x="766" y="1"/>
                  </a:moveTo>
                  <a:cubicBezTo>
                    <a:pt x="347" y="1"/>
                    <a:pt x="1" y="347"/>
                    <a:pt x="1" y="780"/>
                  </a:cubicBezTo>
                  <a:cubicBezTo>
                    <a:pt x="1" y="1069"/>
                    <a:pt x="232" y="1300"/>
                    <a:pt x="506" y="1300"/>
                  </a:cubicBezTo>
                  <a:lnTo>
                    <a:pt x="2585" y="3104"/>
                  </a:lnTo>
                  <a:lnTo>
                    <a:pt x="3018" y="1574"/>
                  </a:lnTo>
                  <a:cubicBezTo>
                    <a:pt x="3076" y="1386"/>
                    <a:pt x="3104" y="1199"/>
                    <a:pt x="3104" y="1011"/>
                  </a:cubicBezTo>
                  <a:lnTo>
                    <a:pt x="3104" y="520"/>
                  </a:lnTo>
                  <a:cubicBezTo>
                    <a:pt x="3104" y="231"/>
                    <a:pt x="2874" y="1"/>
                    <a:pt x="2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3"/>
            <p:cNvSpPr/>
            <p:nvPr/>
          </p:nvSpPr>
          <p:spPr>
            <a:xfrm>
              <a:off x="5321168" y="1677741"/>
              <a:ext cx="40895" cy="30305"/>
            </a:xfrm>
            <a:custGeom>
              <a:rect b="b" l="l" r="r" t="t"/>
              <a:pathLst>
                <a:path extrusionOk="0" h="1156" w="1560">
                  <a:moveTo>
                    <a:pt x="0" y="1"/>
                  </a:moveTo>
                  <a:lnTo>
                    <a:pt x="0" y="1155"/>
                  </a:lnTo>
                  <a:lnTo>
                    <a:pt x="1559" y="115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3"/>
            <p:cNvSpPr/>
            <p:nvPr/>
          </p:nvSpPr>
          <p:spPr>
            <a:xfrm>
              <a:off x="5321168" y="1677741"/>
              <a:ext cx="40895" cy="16489"/>
            </a:xfrm>
            <a:custGeom>
              <a:rect b="b" l="l" r="r" t="t"/>
              <a:pathLst>
                <a:path extrusionOk="0" h="629" w="1560">
                  <a:moveTo>
                    <a:pt x="0" y="1"/>
                  </a:moveTo>
                  <a:lnTo>
                    <a:pt x="0" y="477"/>
                  </a:lnTo>
                  <a:cubicBezTo>
                    <a:pt x="253" y="578"/>
                    <a:pt x="520" y="629"/>
                    <a:pt x="785" y="629"/>
                  </a:cubicBezTo>
                  <a:cubicBezTo>
                    <a:pt x="1050" y="629"/>
                    <a:pt x="1314" y="578"/>
                    <a:pt x="1559" y="477"/>
                  </a:cubicBezTo>
                  <a:lnTo>
                    <a:pt x="1559" y="1"/>
                  </a:ln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3"/>
            <p:cNvSpPr/>
            <p:nvPr/>
          </p:nvSpPr>
          <p:spPr>
            <a:xfrm>
              <a:off x="5273850" y="1694021"/>
              <a:ext cx="135872" cy="57542"/>
            </a:xfrm>
            <a:custGeom>
              <a:rect b="b" l="l" r="r" t="t"/>
              <a:pathLst>
                <a:path extrusionOk="0" h="2195" w="5183">
                  <a:moveTo>
                    <a:pt x="1805" y="0"/>
                  </a:moveTo>
                  <a:lnTo>
                    <a:pt x="564" y="361"/>
                  </a:lnTo>
                  <a:cubicBezTo>
                    <a:pt x="232" y="462"/>
                    <a:pt x="1" y="765"/>
                    <a:pt x="1" y="1112"/>
                  </a:cubicBezTo>
                  <a:lnTo>
                    <a:pt x="1" y="2195"/>
                  </a:lnTo>
                  <a:lnTo>
                    <a:pt x="5183" y="2195"/>
                  </a:lnTo>
                  <a:lnTo>
                    <a:pt x="5183" y="1112"/>
                  </a:lnTo>
                  <a:cubicBezTo>
                    <a:pt x="5183" y="765"/>
                    <a:pt x="4952" y="462"/>
                    <a:pt x="4620" y="361"/>
                  </a:cubicBezTo>
                  <a:lnTo>
                    <a:pt x="3364" y="0"/>
                  </a:lnTo>
                  <a:lnTo>
                    <a:pt x="2585" y="520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3"/>
            <p:cNvSpPr/>
            <p:nvPr/>
          </p:nvSpPr>
          <p:spPr>
            <a:xfrm>
              <a:off x="5334773" y="1708020"/>
              <a:ext cx="13658" cy="54527"/>
            </a:xfrm>
            <a:custGeom>
              <a:rect b="b" l="l" r="r" t="t"/>
              <a:pathLst>
                <a:path extrusionOk="0" h="2080" w="521">
                  <a:moveTo>
                    <a:pt x="131" y="0"/>
                  </a:moveTo>
                  <a:lnTo>
                    <a:pt x="1" y="2079"/>
                  </a:lnTo>
                  <a:lnTo>
                    <a:pt x="520" y="2079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3"/>
            <p:cNvSpPr/>
            <p:nvPr/>
          </p:nvSpPr>
          <p:spPr>
            <a:xfrm>
              <a:off x="5301113" y="1610002"/>
              <a:ext cx="81371" cy="74582"/>
            </a:xfrm>
            <a:custGeom>
              <a:rect b="b" l="l" r="r" t="t"/>
              <a:pathLst>
                <a:path extrusionOk="0" h="2845" w="3104">
                  <a:moveTo>
                    <a:pt x="996" y="1"/>
                  </a:moveTo>
                  <a:cubicBezTo>
                    <a:pt x="852" y="1"/>
                    <a:pt x="707" y="58"/>
                    <a:pt x="621" y="159"/>
                  </a:cubicBezTo>
                  <a:lnTo>
                    <a:pt x="144" y="621"/>
                  </a:lnTo>
                  <a:cubicBezTo>
                    <a:pt x="43" y="722"/>
                    <a:pt x="0" y="852"/>
                    <a:pt x="0" y="982"/>
                  </a:cubicBezTo>
                  <a:lnTo>
                    <a:pt x="0" y="1285"/>
                  </a:lnTo>
                  <a:cubicBezTo>
                    <a:pt x="0" y="2137"/>
                    <a:pt x="693" y="2844"/>
                    <a:pt x="1545" y="2844"/>
                  </a:cubicBezTo>
                  <a:cubicBezTo>
                    <a:pt x="2396" y="2830"/>
                    <a:pt x="3089" y="2152"/>
                    <a:pt x="3104" y="1300"/>
                  </a:cubicBezTo>
                  <a:lnTo>
                    <a:pt x="3104" y="968"/>
                  </a:lnTo>
                  <a:cubicBezTo>
                    <a:pt x="3104" y="824"/>
                    <a:pt x="3046" y="694"/>
                    <a:pt x="2959" y="607"/>
                  </a:cubicBezTo>
                  <a:cubicBezTo>
                    <a:pt x="2555" y="217"/>
                    <a:pt x="1819" y="30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3"/>
            <p:cNvSpPr/>
            <p:nvPr/>
          </p:nvSpPr>
          <p:spPr>
            <a:xfrm>
              <a:off x="5300720" y="1610002"/>
              <a:ext cx="81398" cy="72694"/>
            </a:xfrm>
            <a:custGeom>
              <a:rect b="b" l="l" r="r" t="t"/>
              <a:pathLst>
                <a:path extrusionOk="0" h="2773" w="3105">
                  <a:moveTo>
                    <a:pt x="997" y="1"/>
                  </a:moveTo>
                  <a:cubicBezTo>
                    <a:pt x="852" y="1"/>
                    <a:pt x="722" y="44"/>
                    <a:pt x="621" y="145"/>
                  </a:cubicBezTo>
                  <a:lnTo>
                    <a:pt x="159" y="621"/>
                  </a:lnTo>
                  <a:cubicBezTo>
                    <a:pt x="58" y="708"/>
                    <a:pt x="1" y="838"/>
                    <a:pt x="1" y="982"/>
                  </a:cubicBezTo>
                  <a:lnTo>
                    <a:pt x="1" y="1285"/>
                  </a:lnTo>
                  <a:cubicBezTo>
                    <a:pt x="1" y="1978"/>
                    <a:pt x="463" y="2585"/>
                    <a:pt x="1127" y="2772"/>
                  </a:cubicBezTo>
                  <a:cubicBezTo>
                    <a:pt x="896" y="2498"/>
                    <a:pt x="780" y="2152"/>
                    <a:pt x="780" y="1805"/>
                  </a:cubicBezTo>
                  <a:lnTo>
                    <a:pt x="780" y="1054"/>
                  </a:lnTo>
                  <a:cubicBezTo>
                    <a:pt x="780" y="760"/>
                    <a:pt x="1011" y="534"/>
                    <a:pt x="1302" y="534"/>
                  </a:cubicBezTo>
                  <a:cubicBezTo>
                    <a:pt x="1311" y="534"/>
                    <a:pt x="1320" y="534"/>
                    <a:pt x="1329" y="535"/>
                  </a:cubicBezTo>
                  <a:cubicBezTo>
                    <a:pt x="1848" y="564"/>
                    <a:pt x="2628" y="650"/>
                    <a:pt x="3104" y="881"/>
                  </a:cubicBezTo>
                  <a:cubicBezTo>
                    <a:pt x="3090" y="780"/>
                    <a:pt x="3032" y="665"/>
                    <a:pt x="2960" y="593"/>
                  </a:cubicBezTo>
                  <a:cubicBezTo>
                    <a:pt x="2556" y="203"/>
                    <a:pt x="1834" y="30"/>
                    <a:pt x="997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73"/>
            <p:cNvSpPr/>
            <p:nvPr/>
          </p:nvSpPr>
          <p:spPr>
            <a:xfrm>
              <a:off x="5334773" y="1707653"/>
              <a:ext cx="13658" cy="13632"/>
            </a:xfrm>
            <a:custGeom>
              <a:rect b="b" l="l" r="r" t="t"/>
              <a:pathLst>
                <a:path extrusionOk="0" h="520" w="521">
                  <a:moveTo>
                    <a:pt x="1" y="0"/>
                  </a:moveTo>
                  <a:lnTo>
                    <a:pt x="1" y="419"/>
                  </a:lnTo>
                  <a:cubicBezTo>
                    <a:pt x="1" y="476"/>
                    <a:pt x="59" y="520"/>
                    <a:pt x="116" y="520"/>
                  </a:cubicBezTo>
                  <a:lnTo>
                    <a:pt x="419" y="520"/>
                  </a:lnTo>
                  <a:cubicBezTo>
                    <a:pt x="477" y="520"/>
                    <a:pt x="520" y="476"/>
                    <a:pt x="520" y="419"/>
                  </a:cubicBezTo>
                  <a:lnTo>
                    <a:pt x="5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73"/>
            <p:cNvSpPr/>
            <p:nvPr/>
          </p:nvSpPr>
          <p:spPr>
            <a:xfrm>
              <a:off x="5313959" y="1688778"/>
              <a:ext cx="27657" cy="28758"/>
            </a:xfrm>
            <a:custGeom>
              <a:rect b="b" l="l" r="r" t="t"/>
              <a:pathLst>
                <a:path extrusionOk="0" h="1097" w="1055">
                  <a:moveTo>
                    <a:pt x="243" y="1"/>
                  </a:moveTo>
                  <a:cubicBezTo>
                    <a:pt x="208" y="1"/>
                    <a:pt x="176" y="16"/>
                    <a:pt x="160" y="42"/>
                  </a:cubicBezTo>
                  <a:lnTo>
                    <a:pt x="1" y="287"/>
                  </a:lnTo>
                  <a:lnTo>
                    <a:pt x="391" y="1009"/>
                  </a:lnTo>
                  <a:cubicBezTo>
                    <a:pt x="419" y="1065"/>
                    <a:pt x="477" y="1097"/>
                    <a:pt x="534" y="1097"/>
                  </a:cubicBezTo>
                  <a:cubicBezTo>
                    <a:pt x="565" y="1097"/>
                    <a:pt x="596" y="1087"/>
                    <a:pt x="622" y="1066"/>
                  </a:cubicBezTo>
                  <a:lnTo>
                    <a:pt x="1055" y="720"/>
                  </a:lnTo>
                  <a:lnTo>
                    <a:pt x="318" y="27"/>
                  </a:lnTo>
                  <a:cubicBezTo>
                    <a:pt x="294" y="9"/>
                    <a:pt x="268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73"/>
            <p:cNvSpPr/>
            <p:nvPr/>
          </p:nvSpPr>
          <p:spPr>
            <a:xfrm>
              <a:off x="5341589" y="1688778"/>
              <a:ext cx="28024" cy="28758"/>
            </a:xfrm>
            <a:custGeom>
              <a:rect b="b" l="l" r="r" t="t"/>
              <a:pathLst>
                <a:path extrusionOk="0" h="1097" w="1069">
                  <a:moveTo>
                    <a:pt x="817" y="1"/>
                  </a:moveTo>
                  <a:cubicBezTo>
                    <a:pt x="793" y="1"/>
                    <a:pt x="769" y="9"/>
                    <a:pt x="751" y="27"/>
                  </a:cubicBezTo>
                  <a:lnTo>
                    <a:pt x="1" y="720"/>
                  </a:lnTo>
                  <a:lnTo>
                    <a:pt x="448" y="1066"/>
                  </a:lnTo>
                  <a:cubicBezTo>
                    <a:pt x="474" y="1087"/>
                    <a:pt x="503" y="1097"/>
                    <a:pt x="532" y="1097"/>
                  </a:cubicBezTo>
                  <a:cubicBezTo>
                    <a:pt x="586" y="1097"/>
                    <a:pt x="642" y="1065"/>
                    <a:pt x="679" y="1009"/>
                  </a:cubicBezTo>
                  <a:lnTo>
                    <a:pt x="1069" y="287"/>
                  </a:lnTo>
                  <a:lnTo>
                    <a:pt x="910" y="42"/>
                  </a:lnTo>
                  <a:cubicBezTo>
                    <a:pt x="885" y="16"/>
                    <a:pt x="850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3"/>
            <p:cNvSpPr/>
            <p:nvPr/>
          </p:nvSpPr>
          <p:spPr>
            <a:xfrm>
              <a:off x="5211406" y="1513504"/>
              <a:ext cx="260394" cy="351202"/>
            </a:xfrm>
            <a:custGeom>
              <a:rect b="b" l="l" r="r" t="t"/>
              <a:pathLst>
                <a:path extrusionOk="0" h="13397" w="9933">
                  <a:moveTo>
                    <a:pt x="4946" y="1506"/>
                  </a:moveTo>
                  <a:cubicBezTo>
                    <a:pt x="6720" y="1506"/>
                    <a:pt x="8421" y="2886"/>
                    <a:pt x="8431" y="4966"/>
                  </a:cubicBezTo>
                  <a:cubicBezTo>
                    <a:pt x="8431" y="6886"/>
                    <a:pt x="6872" y="8431"/>
                    <a:pt x="4967" y="8431"/>
                  </a:cubicBezTo>
                  <a:cubicBezTo>
                    <a:pt x="1892" y="8431"/>
                    <a:pt x="347" y="4707"/>
                    <a:pt x="2527" y="2527"/>
                  </a:cubicBezTo>
                  <a:cubicBezTo>
                    <a:pt x="3232" y="1822"/>
                    <a:pt x="4097" y="1506"/>
                    <a:pt x="4946" y="1506"/>
                  </a:cubicBezTo>
                  <a:close/>
                  <a:moveTo>
                    <a:pt x="4967" y="1"/>
                  </a:moveTo>
                  <a:cubicBezTo>
                    <a:pt x="2224" y="1"/>
                    <a:pt x="1" y="2224"/>
                    <a:pt x="1" y="4966"/>
                  </a:cubicBezTo>
                  <a:cubicBezTo>
                    <a:pt x="1" y="10149"/>
                    <a:pt x="4967" y="13397"/>
                    <a:pt x="4967" y="13397"/>
                  </a:cubicBezTo>
                  <a:cubicBezTo>
                    <a:pt x="4967" y="13397"/>
                    <a:pt x="9932" y="10149"/>
                    <a:pt x="9932" y="4966"/>
                  </a:cubicBezTo>
                  <a:cubicBezTo>
                    <a:pt x="9932" y="2224"/>
                    <a:pt x="7709" y="1"/>
                    <a:pt x="4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3"/>
            <p:cNvSpPr/>
            <p:nvPr/>
          </p:nvSpPr>
          <p:spPr>
            <a:xfrm>
              <a:off x="5211406" y="1513504"/>
              <a:ext cx="252450" cy="350835"/>
            </a:xfrm>
            <a:custGeom>
              <a:rect b="b" l="l" r="r" t="t"/>
              <a:pathLst>
                <a:path extrusionOk="0" h="13383" w="9630">
                  <a:moveTo>
                    <a:pt x="4946" y="1506"/>
                  </a:moveTo>
                  <a:cubicBezTo>
                    <a:pt x="6720" y="1506"/>
                    <a:pt x="8421" y="2886"/>
                    <a:pt x="8431" y="4966"/>
                  </a:cubicBezTo>
                  <a:cubicBezTo>
                    <a:pt x="8431" y="6886"/>
                    <a:pt x="6872" y="8431"/>
                    <a:pt x="4967" y="8431"/>
                  </a:cubicBezTo>
                  <a:cubicBezTo>
                    <a:pt x="1892" y="8431"/>
                    <a:pt x="347" y="4707"/>
                    <a:pt x="2527" y="2527"/>
                  </a:cubicBezTo>
                  <a:cubicBezTo>
                    <a:pt x="3232" y="1822"/>
                    <a:pt x="4097" y="1506"/>
                    <a:pt x="4946" y="1506"/>
                  </a:cubicBezTo>
                  <a:close/>
                  <a:moveTo>
                    <a:pt x="4967" y="1"/>
                  </a:moveTo>
                  <a:cubicBezTo>
                    <a:pt x="2224" y="1"/>
                    <a:pt x="1" y="2224"/>
                    <a:pt x="1" y="4966"/>
                  </a:cubicBezTo>
                  <a:cubicBezTo>
                    <a:pt x="1" y="10149"/>
                    <a:pt x="4967" y="13382"/>
                    <a:pt x="4967" y="13382"/>
                  </a:cubicBezTo>
                  <a:cubicBezTo>
                    <a:pt x="4967" y="13382"/>
                    <a:pt x="3783" y="11765"/>
                    <a:pt x="3090" y="9008"/>
                  </a:cubicBezTo>
                  <a:cubicBezTo>
                    <a:pt x="3054" y="8854"/>
                    <a:pt x="3165" y="8730"/>
                    <a:pt x="3301" y="8730"/>
                  </a:cubicBezTo>
                  <a:cubicBezTo>
                    <a:pt x="3331" y="8730"/>
                    <a:pt x="3362" y="8736"/>
                    <a:pt x="3393" y="8749"/>
                  </a:cubicBezTo>
                  <a:cubicBezTo>
                    <a:pt x="3919" y="8973"/>
                    <a:pt x="4463" y="9079"/>
                    <a:pt x="4997" y="9079"/>
                  </a:cubicBezTo>
                  <a:cubicBezTo>
                    <a:pt x="6763" y="9079"/>
                    <a:pt x="8415" y="7925"/>
                    <a:pt x="8936" y="6107"/>
                  </a:cubicBezTo>
                  <a:cubicBezTo>
                    <a:pt x="9629" y="3739"/>
                    <a:pt x="8070" y="1300"/>
                    <a:pt x="5631" y="925"/>
                  </a:cubicBezTo>
                  <a:cubicBezTo>
                    <a:pt x="5414" y="888"/>
                    <a:pt x="5193" y="870"/>
                    <a:pt x="4971" y="870"/>
                  </a:cubicBezTo>
                  <a:cubicBezTo>
                    <a:pt x="4659" y="870"/>
                    <a:pt x="4346" y="906"/>
                    <a:pt x="4043" y="982"/>
                  </a:cubicBezTo>
                  <a:cubicBezTo>
                    <a:pt x="4022" y="988"/>
                    <a:pt x="4001" y="991"/>
                    <a:pt x="3982" y="991"/>
                  </a:cubicBezTo>
                  <a:cubicBezTo>
                    <a:pt x="3798" y="991"/>
                    <a:pt x="3683" y="765"/>
                    <a:pt x="3826" y="621"/>
                  </a:cubicBezTo>
                  <a:cubicBezTo>
                    <a:pt x="4158" y="217"/>
                    <a:pt x="4548" y="1"/>
                    <a:pt x="4967" y="1"/>
                  </a:cubicBezTo>
                  <a:close/>
                </a:path>
              </a:pathLst>
            </a:custGeom>
            <a:solidFill>
              <a:srgbClr val="6923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8" name="Google Shape;314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75" y="1433100"/>
            <a:ext cx="4708500" cy="2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74"/>
          <p:cNvSpPr txBox="1"/>
          <p:nvPr>
            <p:ph type="title"/>
          </p:nvPr>
        </p:nvSpPr>
        <p:spPr>
          <a:xfrm>
            <a:off x="2170274" y="671638"/>
            <a:ext cx="6229200" cy="13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Thanks!</a:t>
            </a:r>
            <a:endParaRPr sz="6800"/>
          </a:p>
        </p:txBody>
      </p:sp>
      <p:sp>
        <p:nvSpPr>
          <p:cNvPr id="3154" name="Google Shape;3154;p74"/>
          <p:cNvSpPr txBox="1"/>
          <p:nvPr>
            <p:ph idx="1" type="subTitle"/>
          </p:nvPr>
        </p:nvSpPr>
        <p:spPr>
          <a:xfrm>
            <a:off x="1739475" y="1822362"/>
            <a:ext cx="5316900" cy="14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Work Sans"/>
                <a:ea typeface="Work Sans"/>
                <a:cs typeface="Work Sans"/>
                <a:sym typeface="Work Sans"/>
              </a:rPr>
              <a:t>Do you have any questions?</a:t>
            </a:r>
            <a:endParaRPr b="1" sz="2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5" name="Google Shape;3155;p74"/>
          <p:cNvSpPr/>
          <p:nvPr/>
        </p:nvSpPr>
        <p:spPr>
          <a:xfrm flipH="1" rot="1175547">
            <a:off x="6483679" y="2333809"/>
            <a:ext cx="2929697" cy="1759778"/>
          </a:xfrm>
          <a:custGeom>
            <a:rect b="b" l="l" r="r" t="t"/>
            <a:pathLst>
              <a:path extrusionOk="0" fill="none" h="25948" w="43197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74"/>
          <p:cNvSpPr/>
          <p:nvPr/>
        </p:nvSpPr>
        <p:spPr>
          <a:xfrm rot="-6605851">
            <a:off x="7153737" y="-436840"/>
            <a:ext cx="1439676" cy="784978"/>
          </a:xfrm>
          <a:custGeom>
            <a:rect b="b" l="l" r="r" t="t"/>
            <a:pathLst>
              <a:path extrusionOk="0" fill="none" h="12439" w="22813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cap="flat" cmpd="sng" w="19050">
            <a:solidFill>
              <a:srgbClr val="692300"/>
            </a:solidFill>
            <a:prstDash val="dash"/>
            <a:miter lim="106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7" name="Google Shape;3157;p74"/>
          <p:cNvGrpSpPr/>
          <p:nvPr/>
        </p:nvGrpSpPr>
        <p:grpSpPr>
          <a:xfrm rot="5189599">
            <a:off x="6640208" y="612000"/>
            <a:ext cx="1575094" cy="1466273"/>
            <a:chOff x="1438025" y="366400"/>
            <a:chExt cx="4722574" cy="4396298"/>
          </a:xfrm>
        </p:grpSpPr>
        <p:sp>
          <p:nvSpPr>
            <p:cNvPr id="3158" name="Google Shape;3158;p74"/>
            <p:cNvSpPr/>
            <p:nvPr/>
          </p:nvSpPr>
          <p:spPr>
            <a:xfrm>
              <a:off x="1438025" y="366589"/>
              <a:ext cx="4722574" cy="4396108"/>
            </a:xfrm>
            <a:custGeom>
              <a:rect b="b" l="l" r="r" t="t"/>
              <a:pathLst>
                <a:path extrusionOk="0" h="23215" w="24939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4"/>
            <p:cNvSpPr/>
            <p:nvPr/>
          </p:nvSpPr>
          <p:spPr>
            <a:xfrm>
              <a:off x="1658447" y="3326383"/>
              <a:ext cx="2831764" cy="1411148"/>
            </a:xfrm>
            <a:custGeom>
              <a:rect b="b" l="l" r="r" t="t"/>
              <a:pathLst>
                <a:path extrusionOk="0" h="7452" w="14954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4"/>
            <p:cNvSpPr/>
            <p:nvPr/>
          </p:nvSpPr>
          <p:spPr>
            <a:xfrm>
              <a:off x="4287984" y="366400"/>
              <a:ext cx="955536" cy="2891414"/>
            </a:xfrm>
            <a:custGeom>
              <a:rect b="b" l="l" r="r" t="t"/>
              <a:pathLst>
                <a:path extrusionOk="0" h="15269" w="5046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4"/>
            <p:cNvSpPr/>
            <p:nvPr/>
          </p:nvSpPr>
          <p:spPr>
            <a:xfrm>
              <a:off x="5749890" y="4331728"/>
              <a:ext cx="289160" cy="323435"/>
            </a:xfrm>
            <a:custGeom>
              <a:rect b="b" l="l" r="r" t="t"/>
              <a:pathLst>
                <a:path extrusionOk="0" h="1708" w="1527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4"/>
            <p:cNvSpPr/>
            <p:nvPr/>
          </p:nvSpPr>
          <p:spPr>
            <a:xfrm>
              <a:off x="5583248" y="4575252"/>
              <a:ext cx="202431" cy="81995"/>
            </a:xfrm>
            <a:custGeom>
              <a:rect b="b" l="l" r="r" t="t"/>
              <a:pathLst>
                <a:path extrusionOk="0" h="433" w="1069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4"/>
            <p:cNvSpPr/>
            <p:nvPr/>
          </p:nvSpPr>
          <p:spPr>
            <a:xfrm>
              <a:off x="5924864" y="4164517"/>
              <a:ext cx="107559" cy="183684"/>
            </a:xfrm>
            <a:custGeom>
              <a:rect b="b" l="l" r="r" t="t"/>
              <a:pathLst>
                <a:path extrusionOk="0" h="970" w="568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4"/>
            <p:cNvSpPr/>
            <p:nvPr/>
          </p:nvSpPr>
          <p:spPr>
            <a:xfrm>
              <a:off x="1438404" y="714455"/>
              <a:ext cx="1282001" cy="1463223"/>
            </a:xfrm>
            <a:custGeom>
              <a:rect b="b" l="l" r="r" t="t"/>
              <a:pathLst>
                <a:path extrusionOk="0" h="7727" w="677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5" name="Google Shape;3165;p74"/>
          <p:cNvGrpSpPr/>
          <p:nvPr/>
        </p:nvGrpSpPr>
        <p:grpSpPr>
          <a:xfrm>
            <a:off x="165021" y="1133912"/>
            <a:ext cx="262163" cy="531538"/>
            <a:chOff x="2322875" y="1049950"/>
            <a:chExt cx="1301705" cy="2640525"/>
          </a:xfrm>
        </p:grpSpPr>
        <p:sp>
          <p:nvSpPr>
            <p:cNvPr id="3166" name="Google Shape;3166;p74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4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4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9" name="Google Shape;3169;p74"/>
          <p:cNvGrpSpPr/>
          <p:nvPr/>
        </p:nvGrpSpPr>
        <p:grpSpPr>
          <a:xfrm>
            <a:off x="5604246" y="3248562"/>
            <a:ext cx="262163" cy="531538"/>
            <a:chOff x="2322875" y="1049950"/>
            <a:chExt cx="1301705" cy="2640525"/>
          </a:xfrm>
        </p:grpSpPr>
        <p:sp>
          <p:nvSpPr>
            <p:cNvPr id="3170" name="Google Shape;3170;p74"/>
            <p:cNvSpPr/>
            <p:nvPr/>
          </p:nvSpPr>
          <p:spPr>
            <a:xfrm>
              <a:off x="2322875" y="1049950"/>
              <a:ext cx="1301705" cy="2228295"/>
            </a:xfrm>
            <a:custGeom>
              <a:rect b="b" l="l" r="r" t="t"/>
              <a:pathLst>
                <a:path extrusionOk="0" h="18611" w="10872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4"/>
            <p:cNvSpPr/>
            <p:nvPr/>
          </p:nvSpPr>
          <p:spPr>
            <a:xfrm>
              <a:off x="2681824" y="3509683"/>
              <a:ext cx="584881" cy="180792"/>
            </a:xfrm>
            <a:custGeom>
              <a:rect b="b" l="l" r="r" t="t"/>
              <a:pathLst>
                <a:path extrusionOk="0" h="1510" w="4885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4"/>
            <p:cNvSpPr/>
            <p:nvPr/>
          </p:nvSpPr>
          <p:spPr>
            <a:xfrm>
              <a:off x="2922002" y="1049950"/>
              <a:ext cx="702576" cy="2228295"/>
            </a:xfrm>
            <a:custGeom>
              <a:rect b="b" l="l" r="r" t="t"/>
              <a:pathLst>
                <a:path extrusionOk="0" h="18611" w="5868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40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</a:t>
            </a:r>
            <a:endParaRPr/>
          </a:p>
        </p:txBody>
      </p:sp>
      <p:pic>
        <p:nvPicPr>
          <p:cNvPr id="2657" name="Google Shape;26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25" y="1157075"/>
            <a:ext cx="7757673" cy="3298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8" name="Google Shape;2658;p40"/>
          <p:cNvGrpSpPr/>
          <p:nvPr/>
        </p:nvGrpSpPr>
        <p:grpSpPr>
          <a:xfrm>
            <a:off x="454950" y="1684500"/>
            <a:ext cx="7757663" cy="2972700"/>
            <a:chOff x="100050" y="1019075"/>
            <a:chExt cx="7757663" cy="2972700"/>
          </a:xfrm>
        </p:grpSpPr>
        <p:pic>
          <p:nvPicPr>
            <p:cNvPr id="2659" name="Google Shape;265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0050" y="1058225"/>
              <a:ext cx="5541149" cy="293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0" name="Google Shape;266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8825" y="1019075"/>
              <a:ext cx="3758888" cy="29335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41"/>
          <p:cNvSpPr txBox="1"/>
          <p:nvPr>
            <p:ph type="title"/>
          </p:nvPr>
        </p:nvSpPr>
        <p:spPr>
          <a:xfrm>
            <a:off x="656825" y="619150"/>
            <a:ext cx="50193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Remove Use</a:t>
            </a:r>
            <a:r>
              <a:rPr lang="en" sz="2300"/>
              <a:t>less Column</a:t>
            </a:r>
            <a:endParaRPr sz="2300"/>
          </a:p>
        </p:txBody>
      </p:sp>
      <p:sp>
        <p:nvSpPr>
          <p:cNvPr id="2666" name="Google Shape;2666;p41"/>
          <p:cNvSpPr txBox="1"/>
          <p:nvPr>
            <p:ph idx="2" type="title"/>
          </p:nvPr>
        </p:nvSpPr>
        <p:spPr>
          <a:xfrm>
            <a:off x="656825" y="2277829"/>
            <a:ext cx="33843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Rename Column</a:t>
            </a:r>
            <a:endParaRPr sz="2300"/>
          </a:p>
        </p:txBody>
      </p:sp>
      <p:pic>
        <p:nvPicPr>
          <p:cNvPr id="2667" name="Google Shape;26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19" y="1286461"/>
            <a:ext cx="4062880" cy="7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31" y="2930654"/>
            <a:ext cx="8004101" cy="1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100" y="4161425"/>
            <a:ext cx="4120401" cy="7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42"/>
          <p:cNvSpPr txBox="1"/>
          <p:nvPr>
            <p:ph type="title"/>
          </p:nvPr>
        </p:nvSpPr>
        <p:spPr>
          <a:xfrm>
            <a:off x="365175" y="445025"/>
            <a:ext cx="3120000" cy="2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</a:t>
            </a:r>
            <a:r>
              <a:rPr lang="en"/>
              <a:t>Data Types</a:t>
            </a:r>
            <a:r>
              <a:rPr lang="en"/>
              <a:t> and Missing Values</a:t>
            </a:r>
            <a:endParaRPr/>
          </a:p>
        </p:txBody>
      </p:sp>
      <p:sp>
        <p:nvSpPr>
          <p:cNvPr id="2675" name="Google Shape;2675;p42"/>
          <p:cNvSpPr txBox="1"/>
          <p:nvPr>
            <p:ph idx="1" type="subTitle"/>
          </p:nvPr>
        </p:nvSpPr>
        <p:spPr>
          <a:xfrm>
            <a:off x="4778693" y="2769889"/>
            <a:ext cx="27945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42"/>
          <p:cNvSpPr txBox="1"/>
          <p:nvPr>
            <p:ph idx="3" type="subTitle"/>
          </p:nvPr>
        </p:nvSpPr>
        <p:spPr>
          <a:xfrm>
            <a:off x="4778701" y="2376289"/>
            <a:ext cx="27945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7" name="Google Shape;26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625" y="294353"/>
            <a:ext cx="2605975" cy="45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750" y="294352"/>
            <a:ext cx="2002100" cy="44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43"/>
          <p:cNvSpPr txBox="1"/>
          <p:nvPr>
            <p:ph type="title"/>
          </p:nvPr>
        </p:nvSpPr>
        <p:spPr>
          <a:xfrm>
            <a:off x="1114025" y="619138"/>
            <a:ext cx="33843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Change the data type</a:t>
            </a:r>
            <a:endParaRPr sz="2300"/>
          </a:p>
        </p:txBody>
      </p:sp>
      <p:sp>
        <p:nvSpPr>
          <p:cNvPr id="2684" name="Google Shape;2684;p43"/>
          <p:cNvSpPr txBox="1"/>
          <p:nvPr>
            <p:ph idx="3" type="subTitle"/>
          </p:nvPr>
        </p:nvSpPr>
        <p:spPr>
          <a:xfrm>
            <a:off x="1114025" y="1309950"/>
            <a:ext cx="3384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datatype of column ‘local_service’ to float</a:t>
            </a:r>
            <a:endParaRPr/>
          </a:p>
        </p:txBody>
      </p:sp>
      <p:sp>
        <p:nvSpPr>
          <p:cNvPr id="2685" name="Google Shape;2685;p43"/>
          <p:cNvSpPr txBox="1"/>
          <p:nvPr>
            <p:ph idx="4" type="title"/>
          </p:nvPr>
        </p:nvSpPr>
        <p:spPr>
          <a:xfrm>
            <a:off x="1114025" y="2658062"/>
            <a:ext cx="33843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Fill the Null cell</a:t>
            </a:r>
            <a:endParaRPr sz="2300"/>
          </a:p>
        </p:txBody>
      </p:sp>
      <p:sp>
        <p:nvSpPr>
          <p:cNvPr id="2686" name="Google Shape;2686;p43"/>
          <p:cNvSpPr txBox="1"/>
          <p:nvPr>
            <p:ph idx="5" type="subTitle"/>
          </p:nvPr>
        </p:nvSpPr>
        <p:spPr>
          <a:xfrm>
            <a:off x="1114025" y="3426962"/>
            <a:ext cx="3384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Impute by </a:t>
            </a:r>
            <a:r>
              <a:rPr lang="en"/>
              <a:t>replacing</a:t>
            </a:r>
            <a:r>
              <a:rPr lang="en"/>
              <a:t> the null values with the mean values of that column</a:t>
            </a:r>
            <a:endParaRPr/>
          </a:p>
        </p:txBody>
      </p:sp>
      <p:pic>
        <p:nvPicPr>
          <p:cNvPr id="2687" name="Google Shape;26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024" y="1914499"/>
            <a:ext cx="7162091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Google Shape;268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025" y="4073675"/>
            <a:ext cx="5580075" cy="6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Google Shape;268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02" y="619150"/>
            <a:ext cx="1988225" cy="4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100" y="309575"/>
            <a:ext cx="1776754" cy="45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8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8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44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Data</a:t>
            </a:r>
            <a:endParaRPr/>
          </a:p>
        </p:txBody>
      </p:sp>
      <p:pic>
        <p:nvPicPr>
          <p:cNvPr id="2696" name="Google Shape;26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75" y="1365850"/>
            <a:ext cx="8211325" cy="26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2702" name="Google Shape;2702;p45"/>
          <p:cNvSpPr txBox="1"/>
          <p:nvPr>
            <p:ph idx="1" type="subTitle"/>
          </p:nvPr>
        </p:nvSpPr>
        <p:spPr>
          <a:xfrm>
            <a:off x="877802" y="2036875"/>
            <a:ext cx="2344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the ratings are scaled from 0 to 5</a:t>
            </a:r>
            <a:endParaRPr/>
          </a:p>
        </p:txBody>
      </p:sp>
      <p:sp>
        <p:nvSpPr>
          <p:cNvPr id="2703" name="Google Shape;2703;p45"/>
          <p:cNvSpPr txBox="1"/>
          <p:nvPr>
            <p:ph idx="2" type="subTitle"/>
          </p:nvPr>
        </p:nvSpPr>
        <p:spPr>
          <a:xfrm>
            <a:off x="3645424" y="1732075"/>
            <a:ext cx="2757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cross-sectional data created at 2018-12-19</a:t>
            </a:r>
            <a:endParaRPr/>
          </a:p>
        </p:txBody>
      </p:sp>
      <p:sp>
        <p:nvSpPr>
          <p:cNvPr id="2704" name="Google Shape;2704;p45"/>
          <p:cNvSpPr txBox="1"/>
          <p:nvPr>
            <p:ph idx="3" type="subTitle"/>
          </p:nvPr>
        </p:nvSpPr>
        <p:spPr>
          <a:xfrm>
            <a:off x="2020802" y="3851275"/>
            <a:ext cx="2344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5456  rows represent total of 5456 users make rating</a:t>
            </a:r>
            <a:endParaRPr/>
          </a:p>
        </p:txBody>
      </p:sp>
      <p:sp>
        <p:nvSpPr>
          <p:cNvPr id="2705" name="Google Shape;2705;p45"/>
          <p:cNvSpPr txBox="1"/>
          <p:nvPr>
            <p:ph idx="4" type="subTitle"/>
          </p:nvPr>
        </p:nvSpPr>
        <p:spPr>
          <a:xfrm>
            <a:off x="4833474" y="3507275"/>
            <a:ext cx="2491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24 column represent 24 different category of rating</a:t>
            </a:r>
            <a:endParaRPr/>
          </a:p>
        </p:txBody>
      </p:sp>
      <p:sp>
        <p:nvSpPr>
          <p:cNvPr id="2706" name="Google Shape;2706;p45"/>
          <p:cNvSpPr txBox="1"/>
          <p:nvPr>
            <p:ph idx="5" type="subTitle"/>
          </p:nvPr>
        </p:nvSpPr>
        <p:spPr>
          <a:xfrm>
            <a:off x="1106392" y="165377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 Scale</a:t>
            </a:r>
            <a:endParaRPr/>
          </a:p>
        </p:txBody>
      </p:sp>
      <p:sp>
        <p:nvSpPr>
          <p:cNvPr id="2707" name="Google Shape;2707;p45"/>
          <p:cNvSpPr txBox="1"/>
          <p:nvPr>
            <p:ph idx="6" type="subTitle"/>
          </p:nvPr>
        </p:nvSpPr>
        <p:spPr>
          <a:xfrm>
            <a:off x="3721625" y="1348975"/>
            <a:ext cx="23076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Data</a:t>
            </a:r>
            <a:endParaRPr/>
          </a:p>
        </p:txBody>
      </p:sp>
      <p:sp>
        <p:nvSpPr>
          <p:cNvPr id="2708" name="Google Shape;2708;p45"/>
          <p:cNvSpPr txBox="1"/>
          <p:nvPr>
            <p:ph idx="7" type="subTitle"/>
          </p:nvPr>
        </p:nvSpPr>
        <p:spPr>
          <a:xfrm>
            <a:off x="2173192" y="346812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Information</a:t>
            </a:r>
            <a:endParaRPr/>
          </a:p>
        </p:txBody>
      </p:sp>
      <p:sp>
        <p:nvSpPr>
          <p:cNvPr id="2709" name="Google Shape;2709;p45"/>
          <p:cNvSpPr txBox="1"/>
          <p:nvPr>
            <p:ph idx="8" type="subTitle"/>
          </p:nvPr>
        </p:nvSpPr>
        <p:spPr>
          <a:xfrm>
            <a:off x="4940827" y="308712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Information</a:t>
            </a:r>
            <a:endParaRPr/>
          </a:p>
        </p:txBody>
      </p:sp>
      <p:sp>
        <p:nvSpPr>
          <p:cNvPr id="2710" name="Google Shape;2710;p45"/>
          <p:cNvSpPr/>
          <p:nvPr/>
        </p:nvSpPr>
        <p:spPr>
          <a:xfrm>
            <a:off x="916150" y="1570525"/>
            <a:ext cx="2491200" cy="134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45"/>
          <p:cNvSpPr/>
          <p:nvPr/>
        </p:nvSpPr>
        <p:spPr>
          <a:xfrm>
            <a:off x="3586050" y="1204075"/>
            <a:ext cx="2757000" cy="14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45"/>
          <p:cNvSpPr/>
          <p:nvPr/>
        </p:nvSpPr>
        <p:spPr>
          <a:xfrm>
            <a:off x="1876075" y="3075625"/>
            <a:ext cx="2757000" cy="184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45"/>
          <p:cNvSpPr/>
          <p:nvPr/>
        </p:nvSpPr>
        <p:spPr>
          <a:xfrm>
            <a:off x="4790125" y="2761525"/>
            <a:ext cx="2491200" cy="184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vel Itinerary Blog Social Media Strategy by Slidesgo">
  <a:themeElements>
    <a:clrScheme name="Simple Light">
      <a:dk1>
        <a:srgbClr val="692300"/>
      </a:dk1>
      <a:lt1>
        <a:srgbClr val="963500"/>
      </a:lt1>
      <a:dk2>
        <a:srgbClr val="F44D00"/>
      </a:dk2>
      <a:lt2>
        <a:srgbClr val="FFA724"/>
      </a:lt2>
      <a:accent1>
        <a:srgbClr val="00CB9D"/>
      </a:accent1>
      <a:accent2>
        <a:srgbClr val="BBB2A0"/>
      </a:accent2>
      <a:accent3>
        <a:srgbClr val="FFE8C3"/>
      </a:accent3>
      <a:accent4>
        <a:srgbClr val="FFF2DF"/>
      </a:accent4>
      <a:accent5>
        <a:srgbClr val="FFFFFF"/>
      </a:accent5>
      <a:accent6>
        <a:srgbClr val="FFFFFF"/>
      </a:accent6>
      <a:hlink>
        <a:srgbClr val="692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